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2"/>
  </p:handoutMasterIdLst>
  <p:sldIdLst>
    <p:sldId id="256" r:id="rId2"/>
    <p:sldId id="268" r:id="rId3"/>
    <p:sldId id="269" r:id="rId4"/>
    <p:sldId id="267" r:id="rId5"/>
    <p:sldId id="270" r:id="rId6"/>
    <p:sldId id="260" r:id="rId7"/>
    <p:sldId id="263" r:id="rId8"/>
    <p:sldId id="271" r:id="rId9"/>
    <p:sldId id="264" r:id="rId10"/>
    <p:sldId id="272" r:id="rId11"/>
    <p:sldId id="273" r:id="rId12"/>
    <p:sldId id="275" r:id="rId13"/>
    <p:sldId id="274" r:id="rId14"/>
    <p:sldId id="276" r:id="rId15"/>
    <p:sldId id="277" r:id="rId16"/>
    <p:sldId id="278" r:id="rId17"/>
    <p:sldId id="279" r:id="rId18"/>
    <p:sldId id="262" r:id="rId19"/>
    <p:sldId id="261" r:id="rId20"/>
    <p:sldId id="265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2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2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BF778-0000-44C5-8F0B-CAC9D7A4DEA6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7E3E4E4-8DB5-4DA2-8E41-1714069CFD12}">
      <dgm:prSet phldrT="[Texto]"/>
      <dgm:spPr/>
      <dgm:t>
        <a:bodyPr/>
        <a:lstStyle/>
        <a:p>
          <a:r>
            <a:rPr lang="es-MX" dirty="0" smtClean="0"/>
            <a:t>Concientizar sobre los orígenes y el significado del 8 de marzo  para los derechos humanos de las mujeres</a:t>
          </a:r>
          <a:endParaRPr lang="es-MX" dirty="0"/>
        </a:p>
      </dgm:t>
    </dgm:pt>
    <dgm:pt modelId="{72588773-35E3-44EC-B424-E6A246DC8A55}" type="parTrans" cxnId="{8A151A12-EBD7-4CE5-A770-23F5E5D29160}">
      <dgm:prSet/>
      <dgm:spPr/>
      <dgm:t>
        <a:bodyPr/>
        <a:lstStyle/>
        <a:p>
          <a:endParaRPr lang="es-MX"/>
        </a:p>
      </dgm:t>
    </dgm:pt>
    <dgm:pt modelId="{1945162D-9268-4E1F-8C07-6A5F0CCB2F7D}" type="sibTrans" cxnId="{8A151A12-EBD7-4CE5-A770-23F5E5D29160}">
      <dgm:prSet/>
      <dgm:spPr/>
      <dgm:t>
        <a:bodyPr/>
        <a:lstStyle/>
        <a:p>
          <a:endParaRPr lang="es-MX"/>
        </a:p>
      </dgm:t>
    </dgm:pt>
    <dgm:pt modelId="{C86251F4-ECB4-47BA-8E2E-D14983E18EB9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25CD4DA2-8333-4AF8-BECB-165E677D29C3}" type="parTrans" cxnId="{0D4DD166-6927-4C96-B391-84C189BC9D2F}">
      <dgm:prSet/>
      <dgm:spPr/>
      <dgm:t>
        <a:bodyPr/>
        <a:lstStyle/>
        <a:p>
          <a:endParaRPr lang="es-MX"/>
        </a:p>
      </dgm:t>
    </dgm:pt>
    <dgm:pt modelId="{1B9D55F5-A505-4B40-8472-73761E619A89}" type="sibTrans" cxnId="{0D4DD166-6927-4C96-B391-84C189BC9D2F}">
      <dgm:prSet/>
      <dgm:spPr/>
      <dgm:t>
        <a:bodyPr/>
        <a:lstStyle/>
        <a:p>
          <a:endParaRPr lang="es-MX"/>
        </a:p>
      </dgm:t>
    </dgm:pt>
    <dgm:pt modelId="{580B7476-3551-44D9-B809-DF817052AB2C}">
      <dgm:prSet/>
      <dgm:spPr/>
      <dgm:t>
        <a:bodyPr/>
        <a:lstStyle/>
        <a:p>
          <a:endParaRPr lang="es-MX"/>
        </a:p>
      </dgm:t>
    </dgm:pt>
    <dgm:pt modelId="{6ED142EF-21A7-4E2C-A1C4-BD41903D979A}" type="parTrans" cxnId="{458378AF-EDDC-4790-8C15-92A306E6C2A9}">
      <dgm:prSet/>
      <dgm:spPr/>
      <dgm:t>
        <a:bodyPr/>
        <a:lstStyle/>
        <a:p>
          <a:endParaRPr lang="es-MX"/>
        </a:p>
      </dgm:t>
    </dgm:pt>
    <dgm:pt modelId="{4C6E9D41-CA48-43BA-8867-5C373D1FB2BD}" type="sibTrans" cxnId="{458378AF-EDDC-4790-8C15-92A306E6C2A9}">
      <dgm:prSet/>
      <dgm:spPr/>
      <dgm:t>
        <a:bodyPr/>
        <a:lstStyle/>
        <a:p>
          <a:endParaRPr lang="es-MX"/>
        </a:p>
      </dgm:t>
    </dgm:pt>
    <dgm:pt modelId="{8ACB4A5F-F68E-4B90-A83F-1CABBD373A5E}">
      <dgm:prSet/>
      <dgm:spPr/>
      <dgm:t>
        <a:bodyPr/>
        <a:lstStyle/>
        <a:p>
          <a:endParaRPr lang="es-MX" b="1" dirty="0" smtClean="0">
            <a:solidFill>
              <a:schemeClr val="bg2">
                <a:lumMod val="50000"/>
              </a:schemeClr>
            </a:solidFill>
          </a:endParaRPr>
        </a:p>
      </dgm:t>
    </dgm:pt>
    <dgm:pt modelId="{13268601-9A26-4C2B-BFFE-C0A3DC5A7633}" type="parTrans" cxnId="{10F8BDBA-009E-4150-A6AE-0924E8919C2E}">
      <dgm:prSet/>
      <dgm:spPr/>
      <dgm:t>
        <a:bodyPr/>
        <a:lstStyle/>
        <a:p>
          <a:endParaRPr lang="es-MX"/>
        </a:p>
      </dgm:t>
    </dgm:pt>
    <dgm:pt modelId="{30FEEE08-7955-4257-93BA-659F6CF4DCEC}" type="sibTrans" cxnId="{10F8BDBA-009E-4150-A6AE-0924E8919C2E}">
      <dgm:prSet/>
      <dgm:spPr/>
      <dgm:t>
        <a:bodyPr/>
        <a:lstStyle/>
        <a:p>
          <a:endParaRPr lang="es-MX"/>
        </a:p>
      </dgm:t>
    </dgm:pt>
    <dgm:pt modelId="{3A0915B8-53E2-4751-BE78-9C7668978EC5}">
      <dgm:prSet/>
      <dgm:spPr/>
      <dgm:t>
        <a:bodyPr/>
        <a:lstStyle/>
        <a:p>
          <a:endParaRPr lang="es-MX"/>
        </a:p>
      </dgm:t>
    </dgm:pt>
    <dgm:pt modelId="{ACD5D958-94AD-4184-B21B-6D23AC462D86}" type="parTrans" cxnId="{BB1DDD7D-1B88-4791-BB51-E0C0150F5070}">
      <dgm:prSet/>
      <dgm:spPr/>
      <dgm:t>
        <a:bodyPr/>
        <a:lstStyle/>
        <a:p>
          <a:endParaRPr lang="es-MX"/>
        </a:p>
      </dgm:t>
    </dgm:pt>
    <dgm:pt modelId="{A936EA67-E826-4766-A6AD-4DF5D1E69467}" type="sibTrans" cxnId="{BB1DDD7D-1B88-4791-BB51-E0C0150F5070}">
      <dgm:prSet/>
      <dgm:spPr/>
      <dgm:t>
        <a:bodyPr/>
        <a:lstStyle/>
        <a:p>
          <a:endParaRPr lang="es-MX"/>
        </a:p>
      </dgm:t>
    </dgm:pt>
    <dgm:pt modelId="{6BAA523E-2945-494C-88E2-5A779ED0AFAA}">
      <dgm:prSet/>
      <dgm:spPr/>
      <dgm:t>
        <a:bodyPr/>
        <a:lstStyle/>
        <a:p>
          <a:endParaRPr lang="es-MX"/>
        </a:p>
      </dgm:t>
    </dgm:pt>
    <dgm:pt modelId="{C7BB4C52-07A4-4192-BCE9-DB0C93739107}" type="parTrans" cxnId="{DBEF3ACA-B4B4-4F6B-88D7-51D0C7F5B9DA}">
      <dgm:prSet/>
      <dgm:spPr/>
      <dgm:t>
        <a:bodyPr/>
        <a:lstStyle/>
        <a:p>
          <a:endParaRPr lang="es-MX"/>
        </a:p>
      </dgm:t>
    </dgm:pt>
    <dgm:pt modelId="{4D9087E8-710B-423A-BF72-2D14BE6A4832}" type="sibTrans" cxnId="{DBEF3ACA-B4B4-4F6B-88D7-51D0C7F5B9DA}">
      <dgm:prSet/>
      <dgm:spPr/>
      <dgm:t>
        <a:bodyPr/>
        <a:lstStyle/>
        <a:p>
          <a:endParaRPr lang="es-MX"/>
        </a:p>
      </dgm:t>
    </dgm:pt>
    <dgm:pt modelId="{B015C380-A27E-4C26-9909-83A842071247}">
      <dgm:prSet/>
      <dgm:spPr/>
      <dgm:t>
        <a:bodyPr/>
        <a:lstStyle/>
        <a:p>
          <a:endParaRPr lang="es-MX"/>
        </a:p>
      </dgm:t>
    </dgm:pt>
    <dgm:pt modelId="{F1B4BD74-0CEB-4E9C-96C3-E880D45D226B}" type="parTrans" cxnId="{C9795B55-070B-43F7-9E9E-6A7CF4833249}">
      <dgm:prSet/>
      <dgm:spPr/>
      <dgm:t>
        <a:bodyPr/>
        <a:lstStyle/>
        <a:p>
          <a:endParaRPr lang="es-MX"/>
        </a:p>
      </dgm:t>
    </dgm:pt>
    <dgm:pt modelId="{929F06C1-0FF6-44BE-9E42-5BC3352C9E8F}" type="sibTrans" cxnId="{C9795B55-070B-43F7-9E9E-6A7CF4833249}">
      <dgm:prSet/>
      <dgm:spPr/>
      <dgm:t>
        <a:bodyPr/>
        <a:lstStyle/>
        <a:p>
          <a:endParaRPr lang="es-MX"/>
        </a:p>
      </dgm:t>
    </dgm:pt>
    <dgm:pt modelId="{02B37B18-A41D-40BF-9A27-8149C3A2ADB6}" type="pres">
      <dgm:prSet presAssocID="{969BF778-0000-44C5-8F0B-CAC9D7A4DEA6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D630E8A9-E02D-4075-AE6D-86E0166BF267}" type="pres">
      <dgm:prSet presAssocID="{E7E3E4E4-8DB5-4DA2-8E41-1714069CFD12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s-MX"/>
        </a:p>
      </dgm:t>
    </dgm:pt>
    <dgm:pt modelId="{FC6ACD1F-EAB6-4CF7-B36A-EECD0B175BE8}" type="pres">
      <dgm:prSet presAssocID="{E7E3E4E4-8DB5-4DA2-8E41-1714069CFD12}" presName="Accent1" presStyleLbl="node1" presStyleIdx="0" presStyleCnt="9"/>
      <dgm:spPr/>
    </dgm:pt>
    <dgm:pt modelId="{21868CCC-4B03-4800-BDC1-20C124331D3C}" type="pres">
      <dgm:prSet presAssocID="{E7E3E4E4-8DB5-4DA2-8E41-1714069CFD12}" presName="Accent2" presStyleLbl="node1" presStyleIdx="1" presStyleCnt="9"/>
      <dgm:spPr/>
    </dgm:pt>
    <dgm:pt modelId="{B695AD9D-F2C4-422B-8A02-A707E79D0B34}" type="pres">
      <dgm:prSet presAssocID="{E7E3E4E4-8DB5-4DA2-8E41-1714069CFD12}" presName="Accent3" presStyleLbl="node1" presStyleIdx="2" presStyleCnt="9"/>
      <dgm:spPr/>
    </dgm:pt>
    <dgm:pt modelId="{4FB5FE0D-D065-4852-8906-3DDE3239A951}" type="pres">
      <dgm:prSet presAssocID="{E7E3E4E4-8DB5-4DA2-8E41-1714069CFD12}" presName="Accent4" presStyleLbl="node1" presStyleIdx="3" presStyleCnt="9"/>
      <dgm:spPr/>
    </dgm:pt>
    <dgm:pt modelId="{8E9363EE-D7EC-484D-B4C5-0407DE7C0978}" type="pres">
      <dgm:prSet presAssocID="{E7E3E4E4-8DB5-4DA2-8E41-1714069CFD12}" presName="Accent5" presStyleLbl="node1" presStyleIdx="4" presStyleCnt="9" custLinFactNeighborX="9156" custLinFactNeighborY="-71036"/>
      <dgm:spPr/>
    </dgm:pt>
    <dgm:pt modelId="{827B2D21-C832-431A-A5AC-42B5DE36E2B4}" type="pres">
      <dgm:prSet presAssocID="{E7E3E4E4-8DB5-4DA2-8E41-1714069CFD12}" presName="Accent6" presStyleLbl="node1" presStyleIdx="5" presStyleCnt="9"/>
      <dgm:spPr/>
    </dgm:pt>
    <dgm:pt modelId="{73FA9B5D-8809-4C63-A123-E802BC3F93FB}" type="pres">
      <dgm:prSet presAssocID="{C86251F4-ECB4-47BA-8E2E-D14983E18EB9}" presName="Child1" presStyleLbl="node1" presStyleIdx="6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662636A5-E751-4730-9EAE-430341EF2391}" type="pres">
      <dgm:prSet presAssocID="{C86251F4-ECB4-47BA-8E2E-D14983E18EB9}" presName="Accent7" presStyleCnt="0"/>
      <dgm:spPr/>
    </dgm:pt>
    <dgm:pt modelId="{2834CCCA-98B8-4D84-B591-58A61BDFD388}" type="pres">
      <dgm:prSet presAssocID="{C86251F4-ECB4-47BA-8E2E-D14983E18EB9}" presName="AccentHold1" presStyleLbl="node1" presStyleIdx="7" presStyleCnt="9" custLinFactNeighborX="-9655" custLinFactNeighborY="-74391"/>
      <dgm:spPr/>
    </dgm:pt>
    <dgm:pt modelId="{400380CF-F631-413A-BAEE-D06EAB4E344D}" type="pres">
      <dgm:prSet presAssocID="{C86251F4-ECB4-47BA-8E2E-D14983E18EB9}" presName="Accent8" presStyleCnt="0"/>
      <dgm:spPr/>
    </dgm:pt>
    <dgm:pt modelId="{A656B51C-7655-478A-B22C-44B354B53B1C}" type="pres">
      <dgm:prSet presAssocID="{C86251F4-ECB4-47BA-8E2E-D14983E18EB9}" presName="AccentHold2" presStyleLbl="node1" presStyleIdx="8" presStyleCnt="9"/>
      <dgm:spPr/>
    </dgm:pt>
  </dgm:ptLst>
  <dgm:cxnLst>
    <dgm:cxn modelId="{53EB6611-E054-4691-B9B2-FA267A00CEEE}" type="presOf" srcId="{C86251F4-ECB4-47BA-8E2E-D14983E18EB9}" destId="{73FA9B5D-8809-4C63-A123-E802BC3F93FB}" srcOrd="0" destOrd="0" presId="urn:microsoft.com/office/officeart/2009/3/layout/CircleRelationship"/>
    <dgm:cxn modelId="{90FC8FDE-0D5D-4E9D-833C-B1B16F1C73B8}" type="presOf" srcId="{969BF778-0000-44C5-8F0B-CAC9D7A4DEA6}" destId="{02B37B18-A41D-40BF-9A27-8149C3A2ADB6}" srcOrd="0" destOrd="0" presId="urn:microsoft.com/office/officeart/2009/3/layout/CircleRelationship"/>
    <dgm:cxn modelId="{0D4DD166-6927-4C96-B391-84C189BC9D2F}" srcId="{E7E3E4E4-8DB5-4DA2-8E41-1714069CFD12}" destId="{C86251F4-ECB4-47BA-8E2E-D14983E18EB9}" srcOrd="0" destOrd="0" parTransId="{25CD4DA2-8333-4AF8-BECB-165E677D29C3}" sibTransId="{1B9D55F5-A505-4B40-8472-73761E619A89}"/>
    <dgm:cxn modelId="{DBEF3ACA-B4B4-4F6B-88D7-51D0C7F5B9DA}" srcId="{969BF778-0000-44C5-8F0B-CAC9D7A4DEA6}" destId="{6BAA523E-2945-494C-88E2-5A779ED0AFAA}" srcOrd="2" destOrd="0" parTransId="{C7BB4C52-07A4-4192-BCE9-DB0C93739107}" sibTransId="{4D9087E8-710B-423A-BF72-2D14BE6A4832}"/>
    <dgm:cxn modelId="{8A151A12-EBD7-4CE5-A770-23F5E5D29160}" srcId="{969BF778-0000-44C5-8F0B-CAC9D7A4DEA6}" destId="{E7E3E4E4-8DB5-4DA2-8E41-1714069CFD12}" srcOrd="0" destOrd="0" parTransId="{72588773-35E3-44EC-B424-E6A246DC8A55}" sibTransId="{1945162D-9268-4E1F-8C07-6A5F0CCB2F7D}"/>
    <dgm:cxn modelId="{BB1DDD7D-1B88-4791-BB51-E0C0150F5070}" srcId="{969BF778-0000-44C5-8F0B-CAC9D7A4DEA6}" destId="{3A0915B8-53E2-4751-BE78-9C7668978EC5}" srcOrd="5" destOrd="0" parTransId="{ACD5D958-94AD-4184-B21B-6D23AC462D86}" sibTransId="{A936EA67-E826-4766-A6AD-4DF5D1E69467}"/>
    <dgm:cxn modelId="{C9795B55-070B-43F7-9E9E-6A7CF4833249}" srcId="{969BF778-0000-44C5-8F0B-CAC9D7A4DEA6}" destId="{B015C380-A27E-4C26-9909-83A842071247}" srcOrd="1" destOrd="0" parTransId="{F1B4BD74-0CEB-4E9C-96C3-E880D45D226B}" sibTransId="{929F06C1-0FF6-44BE-9E42-5BC3352C9E8F}"/>
    <dgm:cxn modelId="{10F8BDBA-009E-4150-A6AE-0924E8919C2E}" srcId="{969BF778-0000-44C5-8F0B-CAC9D7A4DEA6}" destId="{8ACB4A5F-F68E-4B90-A83F-1CABBD373A5E}" srcOrd="4" destOrd="0" parTransId="{13268601-9A26-4C2B-BFFE-C0A3DC5A7633}" sibTransId="{30FEEE08-7955-4257-93BA-659F6CF4DCEC}"/>
    <dgm:cxn modelId="{E29225FA-EAEA-4AFB-B062-8B76DDD90852}" type="presOf" srcId="{E7E3E4E4-8DB5-4DA2-8E41-1714069CFD12}" destId="{D630E8A9-E02D-4075-AE6D-86E0166BF267}" srcOrd="0" destOrd="0" presId="urn:microsoft.com/office/officeart/2009/3/layout/CircleRelationship"/>
    <dgm:cxn modelId="{458378AF-EDDC-4790-8C15-92A306E6C2A9}" srcId="{969BF778-0000-44C5-8F0B-CAC9D7A4DEA6}" destId="{580B7476-3551-44D9-B809-DF817052AB2C}" srcOrd="3" destOrd="0" parTransId="{6ED142EF-21A7-4E2C-A1C4-BD41903D979A}" sibTransId="{4C6E9D41-CA48-43BA-8867-5C373D1FB2BD}"/>
    <dgm:cxn modelId="{6B59B810-F7C4-4003-9801-F93ACC37FA89}" type="presParOf" srcId="{02B37B18-A41D-40BF-9A27-8149C3A2ADB6}" destId="{D630E8A9-E02D-4075-AE6D-86E0166BF267}" srcOrd="0" destOrd="0" presId="urn:microsoft.com/office/officeart/2009/3/layout/CircleRelationship"/>
    <dgm:cxn modelId="{EFB11472-C113-49CA-B3E2-1EF43029E4E4}" type="presParOf" srcId="{02B37B18-A41D-40BF-9A27-8149C3A2ADB6}" destId="{FC6ACD1F-EAB6-4CF7-B36A-EECD0B175BE8}" srcOrd="1" destOrd="0" presId="urn:microsoft.com/office/officeart/2009/3/layout/CircleRelationship"/>
    <dgm:cxn modelId="{F737B65A-97BA-4FD9-8DCE-B0B249A78905}" type="presParOf" srcId="{02B37B18-A41D-40BF-9A27-8149C3A2ADB6}" destId="{21868CCC-4B03-4800-BDC1-20C124331D3C}" srcOrd="2" destOrd="0" presId="urn:microsoft.com/office/officeart/2009/3/layout/CircleRelationship"/>
    <dgm:cxn modelId="{EAA517AD-3C35-4AD8-BFC9-8CC41E19E58E}" type="presParOf" srcId="{02B37B18-A41D-40BF-9A27-8149C3A2ADB6}" destId="{B695AD9D-F2C4-422B-8A02-A707E79D0B34}" srcOrd="3" destOrd="0" presId="urn:microsoft.com/office/officeart/2009/3/layout/CircleRelationship"/>
    <dgm:cxn modelId="{A0CF9B25-BB27-4B62-9746-422FFA03B45A}" type="presParOf" srcId="{02B37B18-A41D-40BF-9A27-8149C3A2ADB6}" destId="{4FB5FE0D-D065-4852-8906-3DDE3239A951}" srcOrd="4" destOrd="0" presId="urn:microsoft.com/office/officeart/2009/3/layout/CircleRelationship"/>
    <dgm:cxn modelId="{992B7332-6839-48F1-AE17-7A4F9622F34F}" type="presParOf" srcId="{02B37B18-A41D-40BF-9A27-8149C3A2ADB6}" destId="{8E9363EE-D7EC-484D-B4C5-0407DE7C0978}" srcOrd="5" destOrd="0" presId="urn:microsoft.com/office/officeart/2009/3/layout/CircleRelationship"/>
    <dgm:cxn modelId="{004C1BA7-9271-44B8-BB32-56628624736E}" type="presParOf" srcId="{02B37B18-A41D-40BF-9A27-8149C3A2ADB6}" destId="{827B2D21-C832-431A-A5AC-42B5DE36E2B4}" srcOrd="6" destOrd="0" presId="urn:microsoft.com/office/officeart/2009/3/layout/CircleRelationship"/>
    <dgm:cxn modelId="{2F273027-F492-4208-94FA-57DD1D84347F}" type="presParOf" srcId="{02B37B18-A41D-40BF-9A27-8149C3A2ADB6}" destId="{73FA9B5D-8809-4C63-A123-E802BC3F93FB}" srcOrd="7" destOrd="0" presId="urn:microsoft.com/office/officeart/2009/3/layout/CircleRelationship"/>
    <dgm:cxn modelId="{BFBB887C-06F1-473A-9D73-F02759364E01}" type="presParOf" srcId="{02B37B18-A41D-40BF-9A27-8149C3A2ADB6}" destId="{662636A5-E751-4730-9EAE-430341EF2391}" srcOrd="8" destOrd="0" presId="urn:microsoft.com/office/officeart/2009/3/layout/CircleRelationship"/>
    <dgm:cxn modelId="{8BF7741D-1DB0-4BD1-BE4C-F64188012B84}" type="presParOf" srcId="{662636A5-E751-4730-9EAE-430341EF2391}" destId="{2834CCCA-98B8-4D84-B591-58A61BDFD388}" srcOrd="0" destOrd="0" presId="urn:microsoft.com/office/officeart/2009/3/layout/CircleRelationship"/>
    <dgm:cxn modelId="{83F12B7F-7340-40E8-8046-E6E7E8E9593E}" type="presParOf" srcId="{02B37B18-A41D-40BF-9A27-8149C3A2ADB6}" destId="{400380CF-F631-413A-BAEE-D06EAB4E344D}" srcOrd="9" destOrd="0" presId="urn:microsoft.com/office/officeart/2009/3/layout/CircleRelationship"/>
    <dgm:cxn modelId="{3D7CCEB6-822E-4E0F-BAB4-73E91BC4444B}" type="presParOf" srcId="{400380CF-F631-413A-BAEE-D06EAB4E344D}" destId="{A656B51C-7655-478A-B22C-44B354B53B1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2CC524-8961-43E5-BA5C-750A91D7009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43CDB4A6-4707-4ED5-A548-49AA9D2EB79D}">
      <dgm:prSet phldrT="[Texto]" custT="1"/>
      <dgm:spPr/>
      <dgm:t>
        <a:bodyPr/>
        <a:lstStyle/>
        <a:p>
          <a:r>
            <a:rPr lang="es-MX" sz="3200" dirty="0" smtClean="0"/>
            <a:t>El </a:t>
          </a:r>
          <a:r>
            <a:rPr lang="es-MX" sz="3200" dirty="0" err="1" smtClean="0"/>
            <a:t>Porfiriato</a:t>
          </a:r>
          <a:endParaRPr lang="es-MX" sz="3200" dirty="0"/>
        </a:p>
      </dgm:t>
    </dgm:pt>
    <dgm:pt modelId="{6FC5CA2A-DAB1-46CD-A284-CE058EDD8732}" type="parTrans" cxnId="{8059DB9E-4D95-48BE-84D9-6934D255519C}">
      <dgm:prSet/>
      <dgm:spPr/>
      <dgm:t>
        <a:bodyPr/>
        <a:lstStyle/>
        <a:p>
          <a:endParaRPr lang="es-MX"/>
        </a:p>
      </dgm:t>
    </dgm:pt>
    <dgm:pt modelId="{9F69BD1A-ADB1-4CD5-85DB-3A1006921D41}" type="sibTrans" cxnId="{8059DB9E-4D95-48BE-84D9-6934D255519C}">
      <dgm:prSet/>
      <dgm:spPr/>
      <dgm:t>
        <a:bodyPr/>
        <a:lstStyle/>
        <a:p>
          <a:endParaRPr lang="es-MX"/>
        </a:p>
      </dgm:t>
    </dgm:pt>
    <dgm:pt modelId="{3518A19E-0313-494C-BD08-6523A16D76EC}">
      <dgm:prSet phldrT="[Texto]"/>
      <dgm:spPr/>
      <dgm:t>
        <a:bodyPr/>
        <a:lstStyle/>
        <a:p>
          <a:r>
            <a:rPr lang="es-MX" dirty="0" smtClean="0"/>
            <a:t>Primeros movimientos a favor del voto, se incorporan las mujeres al mercado de trabajo</a:t>
          </a:r>
          <a:endParaRPr lang="es-MX" dirty="0"/>
        </a:p>
      </dgm:t>
    </dgm:pt>
    <dgm:pt modelId="{72FDF84A-A119-4AE7-8087-7E0B8C56321A}" type="parTrans" cxnId="{115A8158-0202-468E-960F-E855F71EE975}">
      <dgm:prSet/>
      <dgm:spPr/>
      <dgm:t>
        <a:bodyPr/>
        <a:lstStyle/>
        <a:p>
          <a:endParaRPr lang="es-MX"/>
        </a:p>
      </dgm:t>
    </dgm:pt>
    <dgm:pt modelId="{296E0A5A-C7F4-4B3F-AA13-788BD9007096}" type="sibTrans" cxnId="{115A8158-0202-468E-960F-E855F71EE975}">
      <dgm:prSet/>
      <dgm:spPr/>
      <dgm:t>
        <a:bodyPr/>
        <a:lstStyle/>
        <a:p>
          <a:endParaRPr lang="es-MX"/>
        </a:p>
      </dgm:t>
    </dgm:pt>
    <dgm:pt modelId="{37018275-6746-445D-BDE3-6C48B319CB08}">
      <dgm:prSet phldrT="[Texto]"/>
      <dgm:spPr/>
      <dgm:t>
        <a:bodyPr/>
        <a:lstStyle/>
        <a:p>
          <a:r>
            <a:rPr lang="es-MX" dirty="0" smtClean="0"/>
            <a:t>Destaca la figura de </a:t>
          </a:r>
          <a:r>
            <a:rPr lang="es-MX" dirty="0" err="1" smtClean="0"/>
            <a:t>Laureana</a:t>
          </a:r>
          <a:r>
            <a:rPr lang="es-MX" dirty="0" smtClean="0"/>
            <a:t> </a:t>
          </a:r>
          <a:r>
            <a:rPr lang="es-MX" dirty="0" err="1" smtClean="0"/>
            <a:t>Wrigth</a:t>
          </a:r>
          <a:r>
            <a:rPr lang="es-MX" dirty="0" smtClean="0"/>
            <a:t>, fundadora de la primera revista feminista Violetas del Anáhuac</a:t>
          </a:r>
          <a:endParaRPr lang="es-MX" dirty="0"/>
        </a:p>
      </dgm:t>
    </dgm:pt>
    <dgm:pt modelId="{DBB949C5-B87F-4F4D-82FC-CA24A1FB24D8}" type="parTrans" cxnId="{D16C2BB5-511E-4321-8717-CFE51436954A}">
      <dgm:prSet/>
      <dgm:spPr/>
      <dgm:t>
        <a:bodyPr/>
        <a:lstStyle/>
        <a:p>
          <a:endParaRPr lang="es-MX"/>
        </a:p>
      </dgm:t>
    </dgm:pt>
    <dgm:pt modelId="{34444B1F-5512-44FD-965C-364E84D699BC}" type="sibTrans" cxnId="{D16C2BB5-511E-4321-8717-CFE51436954A}">
      <dgm:prSet/>
      <dgm:spPr/>
      <dgm:t>
        <a:bodyPr/>
        <a:lstStyle/>
        <a:p>
          <a:endParaRPr lang="es-MX"/>
        </a:p>
      </dgm:t>
    </dgm:pt>
    <dgm:pt modelId="{6C5F68F4-66C8-4515-AB20-A6536960BB6A}" type="pres">
      <dgm:prSet presAssocID="{CA2CC524-8961-43E5-BA5C-750A91D7009C}" presName="linearFlow" presStyleCnt="0">
        <dgm:presLayoutVars>
          <dgm:dir/>
          <dgm:resizeHandles val="exact"/>
        </dgm:presLayoutVars>
      </dgm:prSet>
      <dgm:spPr/>
    </dgm:pt>
    <dgm:pt modelId="{A9611607-B319-44F9-A78B-4CDDF3653F3C}" type="pres">
      <dgm:prSet presAssocID="{43CDB4A6-4707-4ED5-A548-49AA9D2EB79D}" presName="comp" presStyleCnt="0"/>
      <dgm:spPr/>
    </dgm:pt>
    <dgm:pt modelId="{607D6403-729B-4F7C-8E0A-8BC8F6DDB19E}" type="pres">
      <dgm:prSet presAssocID="{43CDB4A6-4707-4ED5-A548-49AA9D2EB79D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2D1FF0-9217-4116-AC90-E560F5DDD148}" type="pres">
      <dgm:prSet presAssocID="{43CDB4A6-4707-4ED5-A548-49AA9D2EB79D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82761E-A711-49FE-932E-1F99C95E9421}" type="pres">
      <dgm:prSet presAssocID="{9F69BD1A-ADB1-4CD5-85DB-3A1006921D41}" presName="sibTrans" presStyleCnt="0"/>
      <dgm:spPr/>
    </dgm:pt>
    <dgm:pt modelId="{8DFF31B7-1071-4000-9A8F-C08533442FCB}" type="pres">
      <dgm:prSet presAssocID="{3518A19E-0313-494C-BD08-6523A16D76EC}" presName="comp" presStyleCnt="0"/>
      <dgm:spPr/>
    </dgm:pt>
    <dgm:pt modelId="{6F3FE2BB-274D-4EAF-8F22-5AAA1A62EC3F}" type="pres">
      <dgm:prSet presAssocID="{3518A19E-0313-494C-BD08-6523A16D76EC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692D48-0306-4F50-A382-14F58E1410DF}" type="pres">
      <dgm:prSet presAssocID="{3518A19E-0313-494C-BD08-6523A16D76EC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3961BE5-98D2-4141-85B0-D9E9F79CABF9}" type="pres">
      <dgm:prSet presAssocID="{296E0A5A-C7F4-4B3F-AA13-788BD9007096}" presName="sibTrans" presStyleCnt="0"/>
      <dgm:spPr/>
    </dgm:pt>
    <dgm:pt modelId="{6779379F-016C-4086-B4FE-CEEAF4677432}" type="pres">
      <dgm:prSet presAssocID="{37018275-6746-445D-BDE3-6C48B319CB08}" presName="comp" presStyleCnt="0"/>
      <dgm:spPr/>
    </dgm:pt>
    <dgm:pt modelId="{F9531EF6-C0F0-44DA-BF7A-D4FA57E12F84}" type="pres">
      <dgm:prSet presAssocID="{37018275-6746-445D-BDE3-6C48B319CB08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4B5E55-5339-442E-9747-A30A68D633BD}" type="pres">
      <dgm:prSet presAssocID="{37018275-6746-445D-BDE3-6C48B319CB08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A6E0954-3103-4740-BD18-CE7BA481A600}" type="presOf" srcId="{43CDB4A6-4707-4ED5-A548-49AA9D2EB79D}" destId="{607D6403-729B-4F7C-8E0A-8BC8F6DDB19E}" srcOrd="0" destOrd="0" presId="urn:microsoft.com/office/officeart/2008/layout/AlternatingPictureBlocks"/>
    <dgm:cxn modelId="{115A8158-0202-468E-960F-E855F71EE975}" srcId="{CA2CC524-8961-43E5-BA5C-750A91D7009C}" destId="{3518A19E-0313-494C-BD08-6523A16D76EC}" srcOrd="1" destOrd="0" parTransId="{72FDF84A-A119-4AE7-8087-7E0B8C56321A}" sibTransId="{296E0A5A-C7F4-4B3F-AA13-788BD9007096}"/>
    <dgm:cxn modelId="{E2131D7E-5FD5-490B-B973-E57D3E6FFD4D}" type="presOf" srcId="{3518A19E-0313-494C-BD08-6523A16D76EC}" destId="{6F3FE2BB-274D-4EAF-8F22-5AAA1A62EC3F}" srcOrd="0" destOrd="0" presId="urn:microsoft.com/office/officeart/2008/layout/AlternatingPictureBlocks"/>
    <dgm:cxn modelId="{D16C2BB5-511E-4321-8717-CFE51436954A}" srcId="{CA2CC524-8961-43E5-BA5C-750A91D7009C}" destId="{37018275-6746-445D-BDE3-6C48B319CB08}" srcOrd="2" destOrd="0" parTransId="{DBB949C5-B87F-4F4D-82FC-CA24A1FB24D8}" sibTransId="{34444B1F-5512-44FD-965C-364E84D699BC}"/>
    <dgm:cxn modelId="{7D7ECC96-80B6-4759-AADB-2A1F6488860C}" type="presOf" srcId="{CA2CC524-8961-43E5-BA5C-750A91D7009C}" destId="{6C5F68F4-66C8-4515-AB20-A6536960BB6A}" srcOrd="0" destOrd="0" presId="urn:microsoft.com/office/officeart/2008/layout/AlternatingPictureBlocks"/>
    <dgm:cxn modelId="{B2D25BE4-707D-4EA4-A15B-79F2E6C7995F}" type="presOf" srcId="{37018275-6746-445D-BDE3-6C48B319CB08}" destId="{F9531EF6-C0F0-44DA-BF7A-D4FA57E12F84}" srcOrd="0" destOrd="0" presId="urn:microsoft.com/office/officeart/2008/layout/AlternatingPictureBlocks"/>
    <dgm:cxn modelId="{8059DB9E-4D95-48BE-84D9-6934D255519C}" srcId="{CA2CC524-8961-43E5-BA5C-750A91D7009C}" destId="{43CDB4A6-4707-4ED5-A548-49AA9D2EB79D}" srcOrd="0" destOrd="0" parTransId="{6FC5CA2A-DAB1-46CD-A284-CE058EDD8732}" sibTransId="{9F69BD1A-ADB1-4CD5-85DB-3A1006921D41}"/>
    <dgm:cxn modelId="{C4715B97-D45A-46C2-9D8F-1F96B3F5434B}" type="presParOf" srcId="{6C5F68F4-66C8-4515-AB20-A6536960BB6A}" destId="{A9611607-B319-44F9-A78B-4CDDF3653F3C}" srcOrd="0" destOrd="0" presId="urn:microsoft.com/office/officeart/2008/layout/AlternatingPictureBlocks"/>
    <dgm:cxn modelId="{05B84F1F-DCD0-45E0-94DB-A39615A7190E}" type="presParOf" srcId="{A9611607-B319-44F9-A78B-4CDDF3653F3C}" destId="{607D6403-729B-4F7C-8E0A-8BC8F6DDB19E}" srcOrd="0" destOrd="0" presId="urn:microsoft.com/office/officeart/2008/layout/AlternatingPictureBlocks"/>
    <dgm:cxn modelId="{DC9FB0A4-F721-4FA8-BD49-FDA1CD9AD6F0}" type="presParOf" srcId="{A9611607-B319-44F9-A78B-4CDDF3653F3C}" destId="{9D2D1FF0-9217-4116-AC90-E560F5DDD148}" srcOrd="1" destOrd="0" presId="urn:microsoft.com/office/officeart/2008/layout/AlternatingPictureBlocks"/>
    <dgm:cxn modelId="{3BC1C59A-590F-486E-82F4-B486E32852EB}" type="presParOf" srcId="{6C5F68F4-66C8-4515-AB20-A6536960BB6A}" destId="{F682761E-A711-49FE-932E-1F99C95E9421}" srcOrd="1" destOrd="0" presId="urn:microsoft.com/office/officeart/2008/layout/AlternatingPictureBlocks"/>
    <dgm:cxn modelId="{77405A79-37F0-4D0C-9889-CFDFDE5AE43B}" type="presParOf" srcId="{6C5F68F4-66C8-4515-AB20-A6536960BB6A}" destId="{8DFF31B7-1071-4000-9A8F-C08533442FCB}" srcOrd="2" destOrd="0" presId="urn:microsoft.com/office/officeart/2008/layout/AlternatingPictureBlocks"/>
    <dgm:cxn modelId="{DD1545FE-1F94-4EE9-8E71-F9D384554649}" type="presParOf" srcId="{8DFF31B7-1071-4000-9A8F-C08533442FCB}" destId="{6F3FE2BB-274D-4EAF-8F22-5AAA1A62EC3F}" srcOrd="0" destOrd="0" presId="urn:microsoft.com/office/officeart/2008/layout/AlternatingPictureBlocks"/>
    <dgm:cxn modelId="{8ECC3FF8-53CB-4871-A136-DD54FFBE86E9}" type="presParOf" srcId="{8DFF31B7-1071-4000-9A8F-C08533442FCB}" destId="{E3692D48-0306-4F50-A382-14F58E1410DF}" srcOrd="1" destOrd="0" presId="urn:microsoft.com/office/officeart/2008/layout/AlternatingPictureBlocks"/>
    <dgm:cxn modelId="{4B9C0166-EFBF-4E07-876B-D7A68F327F07}" type="presParOf" srcId="{6C5F68F4-66C8-4515-AB20-A6536960BB6A}" destId="{C3961BE5-98D2-4141-85B0-D9E9F79CABF9}" srcOrd="3" destOrd="0" presId="urn:microsoft.com/office/officeart/2008/layout/AlternatingPictureBlocks"/>
    <dgm:cxn modelId="{03BB410F-4902-44E2-83AF-FE8CD163CD11}" type="presParOf" srcId="{6C5F68F4-66C8-4515-AB20-A6536960BB6A}" destId="{6779379F-016C-4086-B4FE-CEEAF4677432}" srcOrd="4" destOrd="0" presId="urn:microsoft.com/office/officeart/2008/layout/AlternatingPictureBlocks"/>
    <dgm:cxn modelId="{12DDB73E-702F-406C-8EA8-B71BA703E7B7}" type="presParOf" srcId="{6779379F-016C-4086-B4FE-CEEAF4677432}" destId="{F9531EF6-C0F0-44DA-BF7A-D4FA57E12F84}" srcOrd="0" destOrd="0" presId="urn:microsoft.com/office/officeart/2008/layout/AlternatingPictureBlocks"/>
    <dgm:cxn modelId="{DAFBA1A7-1C95-4620-AD2B-740F7681A216}" type="presParOf" srcId="{6779379F-016C-4086-B4FE-CEEAF4677432}" destId="{334B5E55-5339-442E-9747-A30A68D633B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2CC524-8961-43E5-BA5C-750A91D7009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43CDB4A6-4707-4ED5-A548-49AA9D2EB79D}">
      <dgm:prSet phldrT="[Texto]" custT="1"/>
      <dgm:spPr/>
      <dgm:t>
        <a:bodyPr/>
        <a:lstStyle/>
        <a:p>
          <a:r>
            <a:rPr lang="es-MX" sz="2000" dirty="0" smtClean="0"/>
            <a:t>El movimiento revolucionario y postrevolucionario</a:t>
          </a:r>
          <a:endParaRPr lang="es-MX" sz="2000" dirty="0"/>
        </a:p>
      </dgm:t>
    </dgm:pt>
    <dgm:pt modelId="{6FC5CA2A-DAB1-46CD-A284-CE058EDD8732}" type="parTrans" cxnId="{8059DB9E-4D95-48BE-84D9-6934D255519C}">
      <dgm:prSet/>
      <dgm:spPr/>
      <dgm:t>
        <a:bodyPr/>
        <a:lstStyle/>
        <a:p>
          <a:endParaRPr lang="es-MX"/>
        </a:p>
      </dgm:t>
    </dgm:pt>
    <dgm:pt modelId="{9F69BD1A-ADB1-4CD5-85DB-3A1006921D41}" type="sibTrans" cxnId="{8059DB9E-4D95-48BE-84D9-6934D255519C}">
      <dgm:prSet/>
      <dgm:spPr/>
      <dgm:t>
        <a:bodyPr/>
        <a:lstStyle/>
        <a:p>
          <a:endParaRPr lang="es-MX"/>
        </a:p>
      </dgm:t>
    </dgm:pt>
    <dgm:pt modelId="{3518A19E-0313-494C-BD08-6523A16D76EC}">
      <dgm:prSet phldrT="[Texto]"/>
      <dgm:spPr/>
      <dgm:t>
        <a:bodyPr/>
        <a:lstStyle/>
        <a:p>
          <a:r>
            <a:rPr lang="es-MX" dirty="0" smtClean="0"/>
            <a:t>Las mujeres participaron como “</a:t>
          </a:r>
          <a:r>
            <a:rPr lang="es-MX" dirty="0" err="1" smtClean="0"/>
            <a:t>Adelitas</a:t>
          </a:r>
          <a:r>
            <a:rPr lang="es-MX" dirty="0" smtClean="0"/>
            <a:t>” y se unen a la batalla desde todos los frentes, villistas, zapatistas, carrancistas, </a:t>
          </a:r>
          <a:r>
            <a:rPr lang="es-MX" dirty="0" err="1" smtClean="0"/>
            <a:t>obregonistas</a:t>
          </a:r>
          <a:endParaRPr lang="es-MX" dirty="0"/>
        </a:p>
      </dgm:t>
    </dgm:pt>
    <dgm:pt modelId="{72FDF84A-A119-4AE7-8087-7E0B8C56321A}" type="parTrans" cxnId="{115A8158-0202-468E-960F-E855F71EE975}">
      <dgm:prSet/>
      <dgm:spPr/>
      <dgm:t>
        <a:bodyPr/>
        <a:lstStyle/>
        <a:p>
          <a:endParaRPr lang="es-MX"/>
        </a:p>
      </dgm:t>
    </dgm:pt>
    <dgm:pt modelId="{296E0A5A-C7F4-4B3F-AA13-788BD9007096}" type="sibTrans" cxnId="{115A8158-0202-468E-960F-E855F71EE975}">
      <dgm:prSet/>
      <dgm:spPr/>
      <dgm:t>
        <a:bodyPr/>
        <a:lstStyle/>
        <a:p>
          <a:endParaRPr lang="es-MX"/>
        </a:p>
      </dgm:t>
    </dgm:pt>
    <dgm:pt modelId="{37018275-6746-445D-BDE3-6C48B319CB08}">
      <dgm:prSet phldrT="[Texto]"/>
      <dgm:spPr/>
      <dgm:t>
        <a:bodyPr/>
        <a:lstStyle/>
        <a:p>
          <a:r>
            <a:rPr lang="es-MX" dirty="0" smtClean="0"/>
            <a:t>Elvia Carrillo Puerto  se convierte en la primera mexicana electa diputada al Congreso de Yucatán</a:t>
          </a:r>
          <a:endParaRPr lang="es-MX" dirty="0"/>
        </a:p>
      </dgm:t>
    </dgm:pt>
    <dgm:pt modelId="{DBB949C5-B87F-4F4D-82FC-CA24A1FB24D8}" type="parTrans" cxnId="{D16C2BB5-511E-4321-8717-CFE51436954A}">
      <dgm:prSet/>
      <dgm:spPr/>
      <dgm:t>
        <a:bodyPr/>
        <a:lstStyle/>
        <a:p>
          <a:endParaRPr lang="es-MX"/>
        </a:p>
      </dgm:t>
    </dgm:pt>
    <dgm:pt modelId="{34444B1F-5512-44FD-965C-364E84D699BC}" type="sibTrans" cxnId="{D16C2BB5-511E-4321-8717-CFE51436954A}">
      <dgm:prSet/>
      <dgm:spPr/>
      <dgm:t>
        <a:bodyPr/>
        <a:lstStyle/>
        <a:p>
          <a:endParaRPr lang="es-MX"/>
        </a:p>
      </dgm:t>
    </dgm:pt>
    <dgm:pt modelId="{6C5F68F4-66C8-4515-AB20-A6536960BB6A}" type="pres">
      <dgm:prSet presAssocID="{CA2CC524-8961-43E5-BA5C-750A91D7009C}" presName="linearFlow" presStyleCnt="0">
        <dgm:presLayoutVars>
          <dgm:dir/>
          <dgm:resizeHandles val="exact"/>
        </dgm:presLayoutVars>
      </dgm:prSet>
      <dgm:spPr/>
    </dgm:pt>
    <dgm:pt modelId="{A9611607-B319-44F9-A78B-4CDDF3653F3C}" type="pres">
      <dgm:prSet presAssocID="{43CDB4A6-4707-4ED5-A548-49AA9D2EB79D}" presName="comp" presStyleCnt="0"/>
      <dgm:spPr/>
    </dgm:pt>
    <dgm:pt modelId="{607D6403-729B-4F7C-8E0A-8BC8F6DDB19E}" type="pres">
      <dgm:prSet presAssocID="{43CDB4A6-4707-4ED5-A548-49AA9D2EB79D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2D1FF0-9217-4116-AC90-E560F5DDD148}" type="pres">
      <dgm:prSet presAssocID="{43CDB4A6-4707-4ED5-A548-49AA9D2EB79D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82761E-A711-49FE-932E-1F99C95E9421}" type="pres">
      <dgm:prSet presAssocID="{9F69BD1A-ADB1-4CD5-85DB-3A1006921D41}" presName="sibTrans" presStyleCnt="0"/>
      <dgm:spPr/>
    </dgm:pt>
    <dgm:pt modelId="{8DFF31B7-1071-4000-9A8F-C08533442FCB}" type="pres">
      <dgm:prSet presAssocID="{3518A19E-0313-494C-BD08-6523A16D76EC}" presName="comp" presStyleCnt="0"/>
      <dgm:spPr/>
    </dgm:pt>
    <dgm:pt modelId="{6F3FE2BB-274D-4EAF-8F22-5AAA1A62EC3F}" type="pres">
      <dgm:prSet presAssocID="{3518A19E-0313-494C-BD08-6523A16D76EC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692D48-0306-4F50-A382-14F58E1410DF}" type="pres">
      <dgm:prSet presAssocID="{3518A19E-0313-494C-BD08-6523A16D76EC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3961BE5-98D2-4141-85B0-D9E9F79CABF9}" type="pres">
      <dgm:prSet presAssocID="{296E0A5A-C7F4-4B3F-AA13-788BD9007096}" presName="sibTrans" presStyleCnt="0"/>
      <dgm:spPr/>
    </dgm:pt>
    <dgm:pt modelId="{6779379F-016C-4086-B4FE-CEEAF4677432}" type="pres">
      <dgm:prSet presAssocID="{37018275-6746-445D-BDE3-6C48B319CB08}" presName="comp" presStyleCnt="0"/>
      <dgm:spPr/>
    </dgm:pt>
    <dgm:pt modelId="{F9531EF6-C0F0-44DA-BF7A-D4FA57E12F84}" type="pres">
      <dgm:prSet presAssocID="{37018275-6746-445D-BDE3-6C48B319CB08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4B5E55-5339-442E-9747-A30A68D633BD}" type="pres">
      <dgm:prSet presAssocID="{37018275-6746-445D-BDE3-6C48B319CB08}" presName="rect1" presStyleLbl="lnNode1" presStyleIdx="2" presStyleCnt="3" custScaleX="7543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BE79CCF-54D1-4AB6-929D-9786D855F0C8}" type="presOf" srcId="{3518A19E-0313-494C-BD08-6523A16D76EC}" destId="{6F3FE2BB-274D-4EAF-8F22-5AAA1A62EC3F}" srcOrd="0" destOrd="0" presId="urn:microsoft.com/office/officeart/2008/layout/AlternatingPictureBlocks"/>
    <dgm:cxn modelId="{D16C2BB5-511E-4321-8717-CFE51436954A}" srcId="{CA2CC524-8961-43E5-BA5C-750A91D7009C}" destId="{37018275-6746-445D-BDE3-6C48B319CB08}" srcOrd="2" destOrd="0" parTransId="{DBB949C5-B87F-4F4D-82FC-CA24A1FB24D8}" sibTransId="{34444B1F-5512-44FD-965C-364E84D699BC}"/>
    <dgm:cxn modelId="{115A8158-0202-468E-960F-E855F71EE975}" srcId="{CA2CC524-8961-43E5-BA5C-750A91D7009C}" destId="{3518A19E-0313-494C-BD08-6523A16D76EC}" srcOrd="1" destOrd="0" parTransId="{72FDF84A-A119-4AE7-8087-7E0B8C56321A}" sibTransId="{296E0A5A-C7F4-4B3F-AA13-788BD9007096}"/>
    <dgm:cxn modelId="{E7B9F1C8-95D0-44B1-8C29-D1425959BF6E}" type="presOf" srcId="{CA2CC524-8961-43E5-BA5C-750A91D7009C}" destId="{6C5F68F4-66C8-4515-AB20-A6536960BB6A}" srcOrd="0" destOrd="0" presId="urn:microsoft.com/office/officeart/2008/layout/AlternatingPictureBlocks"/>
    <dgm:cxn modelId="{3D710867-15B0-441F-BDF1-138E5BA46DF8}" type="presOf" srcId="{37018275-6746-445D-BDE3-6C48B319CB08}" destId="{F9531EF6-C0F0-44DA-BF7A-D4FA57E12F84}" srcOrd="0" destOrd="0" presId="urn:microsoft.com/office/officeart/2008/layout/AlternatingPictureBlocks"/>
    <dgm:cxn modelId="{8059DB9E-4D95-48BE-84D9-6934D255519C}" srcId="{CA2CC524-8961-43E5-BA5C-750A91D7009C}" destId="{43CDB4A6-4707-4ED5-A548-49AA9D2EB79D}" srcOrd="0" destOrd="0" parTransId="{6FC5CA2A-DAB1-46CD-A284-CE058EDD8732}" sibTransId="{9F69BD1A-ADB1-4CD5-85DB-3A1006921D41}"/>
    <dgm:cxn modelId="{80C15D3E-A1A8-44F3-BA4F-E24EA888974E}" type="presOf" srcId="{43CDB4A6-4707-4ED5-A548-49AA9D2EB79D}" destId="{607D6403-729B-4F7C-8E0A-8BC8F6DDB19E}" srcOrd="0" destOrd="0" presId="urn:microsoft.com/office/officeart/2008/layout/AlternatingPictureBlocks"/>
    <dgm:cxn modelId="{5FF77E18-CC55-4EC0-850D-6622F5E99ED0}" type="presParOf" srcId="{6C5F68F4-66C8-4515-AB20-A6536960BB6A}" destId="{A9611607-B319-44F9-A78B-4CDDF3653F3C}" srcOrd="0" destOrd="0" presId="urn:microsoft.com/office/officeart/2008/layout/AlternatingPictureBlocks"/>
    <dgm:cxn modelId="{5C0DCCA8-8E16-44EB-8370-D3A61C7E96BD}" type="presParOf" srcId="{A9611607-B319-44F9-A78B-4CDDF3653F3C}" destId="{607D6403-729B-4F7C-8E0A-8BC8F6DDB19E}" srcOrd="0" destOrd="0" presId="urn:microsoft.com/office/officeart/2008/layout/AlternatingPictureBlocks"/>
    <dgm:cxn modelId="{479A9534-33B7-4008-9039-07DE7A085BCC}" type="presParOf" srcId="{A9611607-B319-44F9-A78B-4CDDF3653F3C}" destId="{9D2D1FF0-9217-4116-AC90-E560F5DDD148}" srcOrd="1" destOrd="0" presId="urn:microsoft.com/office/officeart/2008/layout/AlternatingPictureBlocks"/>
    <dgm:cxn modelId="{E4EE2269-BE64-4F8F-BDA3-A381C9E121B8}" type="presParOf" srcId="{6C5F68F4-66C8-4515-AB20-A6536960BB6A}" destId="{F682761E-A711-49FE-932E-1F99C95E9421}" srcOrd="1" destOrd="0" presId="urn:microsoft.com/office/officeart/2008/layout/AlternatingPictureBlocks"/>
    <dgm:cxn modelId="{99BDCE49-721C-40A2-9050-8541C0B18899}" type="presParOf" srcId="{6C5F68F4-66C8-4515-AB20-A6536960BB6A}" destId="{8DFF31B7-1071-4000-9A8F-C08533442FCB}" srcOrd="2" destOrd="0" presId="urn:microsoft.com/office/officeart/2008/layout/AlternatingPictureBlocks"/>
    <dgm:cxn modelId="{28A51D6E-11F1-4FB3-9792-0D027C6042EA}" type="presParOf" srcId="{8DFF31B7-1071-4000-9A8F-C08533442FCB}" destId="{6F3FE2BB-274D-4EAF-8F22-5AAA1A62EC3F}" srcOrd="0" destOrd="0" presId="urn:microsoft.com/office/officeart/2008/layout/AlternatingPictureBlocks"/>
    <dgm:cxn modelId="{0EA63651-D3BF-4531-8CBF-6DE486173650}" type="presParOf" srcId="{8DFF31B7-1071-4000-9A8F-C08533442FCB}" destId="{E3692D48-0306-4F50-A382-14F58E1410DF}" srcOrd="1" destOrd="0" presId="urn:microsoft.com/office/officeart/2008/layout/AlternatingPictureBlocks"/>
    <dgm:cxn modelId="{C2C9F996-E75E-4986-BA8C-318B444850BC}" type="presParOf" srcId="{6C5F68F4-66C8-4515-AB20-A6536960BB6A}" destId="{C3961BE5-98D2-4141-85B0-D9E9F79CABF9}" srcOrd="3" destOrd="0" presId="urn:microsoft.com/office/officeart/2008/layout/AlternatingPictureBlocks"/>
    <dgm:cxn modelId="{754E6C26-11BC-41E7-BE53-5BBD8F4A7858}" type="presParOf" srcId="{6C5F68F4-66C8-4515-AB20-A6536960BB6A}" destId="{6779379F-016C-4086-B4FE-CEEAF4677432}" srcOrd="4" destOrd="0" presId="urn:microsoft.com/office/officeart/2008/layout/AlternatingPictureBlocks"/>
    <dgm:cxn modelId="{38539A34-9088-4B44-9FA0-7D46AD49C729}" type="presParOf" srcId="{6779379F-016C-4086-B4FE-CEEAF4677432}" destId="{F9531EF6-C0F0-44DA-BF7A-D4FA57E12F84}" srcOrd="0" destOrd="0" presId="urn:microsoft.com/office/officeart/2008/layout/AlternatingPictureBlocks"/>
    <dgm:cxn modelId="{29936B34-7312-4A1F-A97B-669CAC3F54F8}" type="presParOf" srcId="{6779379F-016C-4086-B4FE-CEEAF4677432}" destId="{334B5E55-5339-442E-9747-A30A68D633B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2CC524-8961-43E5-BA5C-750A91D7009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43CDB4A6-4707-4ED5-A548-49AA9D2EB79D}">
      <dgm:prSet phldrT="[Texto]" custT="1"/>
      <dgm:spPr/>
      <dgm:t>
        <a:bodyPr/>
        <a:lstStyle/>
        <a:p>
          <a:r>
            <a:rPr lang="es-MX" sz="2000" dirty="0" smtClean="0"/>
            <a:t>El movimiento en favor del sufragio femenino</a:t>
          </a:r>
          <a:endParaRPr lang="es-MX" sz="2000" dirty="0"/>
        </a:p>
      </dgm:t>
    </dgm:pt>
    <dgm:pt modelId="{6FC5CA2A-DAB1-46CD-A284-CE058EDD8732}" type="parTrans" cxnId="{8059DB9E-4D95-48BE-84D9-6934D255519C}">
      <dgm:prSet/>
      <dgm:spPr/>
      <dgm:t>
        <a:bodyPr/>
        <a:lstStyle/>
        <a:p>
          <a:endParaRPr lang="es-MX"/>
        </a:p>
      </dgm:t>
    </dgm:pt>
    <dgm:pt modelId="{9F69BD1A-ADB1-4CD5-85DB-3A1006921D41}" type="sibTrans" cxnId="{8059DB9E-4D95-48BE-84D9-6934D255519C}">
      <dgm:prSet/>
      <dgm:spPr/>
      <dgm:t>
        <a:bodyPr/>
        <a:lstStyle/>
        <a:p>
          <a:endParaRPr lang="es-MX"/>
        </a:p>
      </dgm:t>
    </dgm:pt>
    <dgm:pt modelId="{3518A19E-0313-494C-BD08-6523A16D76EC}">
      <dgm:prSet phldrT="[Texto]"/>
      <dgm:spPr/>
      <dgm:t>
        <a:bodyPr/>
        <a:lstStyle/>
        <a:p>
          <a:pPr algn="ctr"/>
          <a:r>
            <a:rPr lang="es-MX" dirty="0" smtClean="0"/>
            <a:t>Se crea el Primer Consejo Nacional del Sufragio Femenino y realizan el Primer Congreso Nacional de Mujeres en 1936</a:t>
          </a:r>
          <a:endParaRPr lang="es-MX" dirty="0"/>
        </a:p>
      </dgm:t>
    </dgm:pt>
    <dgm:pt modelId="{72FDF84A-A119-4AE7-8087-7E0B8C56321A}" type="parTrans" cxnId="{115A8158-0202-468E-960F-E855F71EE975}">
      <dgm:prSet/>
      <dgm:spPr/>
      <dgm:t>
        <a:bodyPr/>
        <a:lstStyle/>
        <a:p>
          <a:endParaRPr lang="es-MX"/>
        </a:p>
      </dgm:t>
    </dgm:pt>
    <dgm:pt modelId="{296E0A5A-C7F4-4B3F-AA13-788BD9007096}" type="sibTrans" cxnId="{115A8158-0202-468E-960F-E855F71EE975}">
      <dgm:prSet/>
      <dgm:spPr/>
      <dgm:t>
        <a:bodyPr/>
        <a:lstStyle/>
        <a:p>
          <a:endParaRPr lang="es-MX"/>
        </a:p>
      </dgm:t>
    </dgm:pt>
    <dgm:pt modelId="{37018275-6746-445D-BDE3-6C48B319CB08}">
      <dgm:prSet phldrT="[Texto]"/>
      <dgm:spPr/>
      <dgm:t>
        <a:bodyPr/>
        <a:lstStyle/>
        <a:p>
          <a:r>
            <a:rPr lang="es-MX" dirty="0" smtClean="0"/>
            <a:t>En 1953 se les concede el derecho al voto a las mujeres mexicanas en 1955 acuden por primera vez a las urnas.</a:t>
          </a:r>
          <a:endParaRPr lang="es-MX" dirty="0"/>
        </a:p>
      </dgm:t>
    </dgm:pt>
    <dgm:pt modelId="{DBB949C5-B87F-4F4D-82FC-CA24A1FB24D8}" type="parTrans" cxnId="{D16C2BB5-511E-4321-8717-CFE51436954A}">
      <dgm:prSet/>
      <dgm:spPr/>
      <dgm:t>
        <a:bodyPr/>
        <a:lstStyle/>
        <a:p>
          <a:endParaRPr lang="es-MX"/>
        </a:p>
      </dgm:t>
    </dgm:pt>
    <dgm:pt modelId="{34444B1F-5512-44FD-965C-364E84D699BC}" type="sibTrans" cxnId="{D16C2BB5-511E-4321-8717-CFE51436954A}">
      <dgm:prSet/>
      <dgm:spPr/>
      <dgm:t>
        <a:bodyPr/>
        <a:lstStyle/>
        <a:p>
          <a:endParaRPr lang="es-MX"/>
        </a:p>
      </dgm:t>
    </dgm:pt>
    <dgm:pt modelId="{6C5F68F4-66C8-4515-AB20-A6536960BB6A}" type="pres">
      <dgm:prSet presAssocID="{CA2CC524-8961-43E5-BA5C-750A91D7009C}" presName="linearFlow" presStyleCnt="0">
        <dgm:presLayoutVars>
          <dgm:dir/>
          <dgm:resizeHandles val="exact"/>
        </dgm:presLayoutVars>
      </dgm:prSet>
      <dgm:spPr/>
    </dgm:pt>
    <dgm:pt modelId="{A9611607-B319-44F9-A78B-4CDDF3653F3C}" type="pres">
      <dgm:prSet presAssocID="{43CDB4A6-4707-4ED5-A548-49AA9D2EB79D}" presName="comp" presStyleCnt="0"/>
      <dgm:spPr/>
    </dgm:pt>
    <dgm:pt modelId="{607D6403-729B-4F7C-8E0A-8BC8F6DDB19E}" type="pres">
      <dgm:prSet presAssocID="{43CDB4A6-4707-4ED5-A548-49AA9D2EB79D}" presName="rect2" presStyleLbl="node1" presStyleIdx="0" presStyleCnt="3" custLinFactNeighborX="1337" custLinFactNeighborY="11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2D1FF0-9217-4116-AC90-E560F5DDD148}" type="pres">
      <dgm:prSet presAssocID="{43CDB4A6-4707-4ED5-A548-49AA9D2EB79D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82761E-A711-49FE-932E-1F99C95E9421}" type="pres">
      <dgm:prSet presAssocID="{9F69BD1A-ADB1-4CD5-85DB-3A1006921D41}" presName="sibTrans" presStyleCnt="0"/>
      <dgm:spPr/>
    </dgm:pt>
    <dgm:pt modelId="{8DFF31B7-1071-4000-9A8F-C08533442FCB}" type="pres">
      <dgm:prSet presAssocID="{3518A19E-0313-494C-BD08-6523A16D76EC}" presName="comp" presStyleCnt="0"/>
      <dgm:spPr/>
    </dgm:pt>
    <dgm:pt modelId="{6F3FE2BB-274D-4EAF-8F22-5AAA1A62EC3F}" type="pres">
      <dgm:prSet presAssocID="{3518A19E-0313-494C-BD08-6523A16D76EC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692D48-0306-4F50-A382-14F58E1410DF}" type="pres">
      <dgm:prSet presAssocID="{3518A19E-0313-494C-BD08-6523A16D76EC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3961BE5-98D2-4141-85B0-D9E9F79CABF9}" type="pres">
      <dgm:prSet presAssocID="{296E0A5A-C7F4-4B3F-AA13-788BD9007096}" presName="sibTrans" presStyleCnt="0"/>
      <dgm:spPr/>
    </dgm:pt>
    <dgm:pt modelId="{6779379F-016C-4086-B4FE-CEEAF4677432}" type="pres">
      <dgm:prSet presAssocID="{37018275-6746-445D-BDE3-6C48B319CB08}" presName="comp" presStyleCnt="0"/>
      <dgm:spPr/>
    </dgm:pt>
    <dgm:pt modelId="{F9531EF6-C0F0-44DA-BF7A-D4FA57E12F84}" type="pres">
      <dgm:prSet presAssocID="{37018275-6746-445D-BDE3-6C48B319CB08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4B5E55-5339-442E-9747-A30A68D633BD}" type="pres">
      <dgm:prSet presAssocID="{37018275-6746-445D-BDE3-6C48B319CB08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16C2BB5-511E-4321-8717-CFE51436954A}" srcId="{CA2CC524-8961-43E5-BA5C-750A91D7009C}" destId="{37018275-6746-445D-BDE3-6C48B319CB08}" srcOrd="2" destOrd="0" parTransId="{DBB949C5-B87F-4F4D-82FC-CA24A1FB24D8}" sibTransId="{34444B1F-5512-44FD-965C-364E84D699BC}"/>
    <dgm:cxn modelId="{43FEB025-CCC0-4EF5-8464-7276EB4D2AB9}" type="presOf" srcId="{37018275-6746-445D-BDE3-6C48B319CB08}" destId="{F9531EF6-C0F0-44DA-BF7A-D4FA57E12F84}" srcOrd="0" destOrd="0" presId="urn:microsoft.com/office/officeart/2008/layout/AlternatingPictureBlocks"/>
    <dgm:cxn modelId="{115A8158-0202-468E-960F-E855F71EE975}" srcId="{CA2CC524-8961-43E5-BA5C-750A91D7009C}" destId="{3518A19E-0313-494C-BD08-6523A16D76EC}" srcOrd="1" destOrd="0" parTransId="{72FDF84A-A119-4AE7-8087-7E0B8C56321A}" sibTransId="{296E0A5A-C7F4-4B3F-AA13-788BD9007096}"/>
    <dgm:cxn modelId="{875C9B0D-165B-4CF6-AB5C-8D2FADECBCFD}" type="presOf" srcId="{43CDB4A6-4707-4ED5-A548-49AA9D2EB79D}" destId="{607D6403-729B-4F7C-8E0A-8BC8F6DDB19E}" srcOrd="0" destOrd="0" presId="urn:microsoft.com/office/officeart/2008/layout/AlternatingPictureBlocks"/>
    <dgm:cxn modelId="{940442A0-3DEE-42E9-972D-B8E89A882DA9}" type="presOf" srcId="{CA2CC524-8961-43E5-BA5C-750A91D7009C}" destId="{6C5F68F4-66C8-4515-AB20-A6536960BB6A}" srcOrd="0" destOrd="0" presId="urn:microsoft.com/office/officeart/2008/layout/AlternatingPictureBlocks"/>
    <dgm:cxn modelId="{8059DB9E-4D95-48BE-84D9-6934D255519C}" srcId="{CA2CC524-8961-43E5-BA5C-750A91D7009C}" destId="{43CDB4A6-4707-4ED5-A548-49AA9D2EB79D}" srcOrd="0" destOrd="0" parTransId="{6FC5CA2A-DAB1-46CD-A284-CE058EDD8732}" sibTransId="{9F69BD1A-ADB1-4CD5-85DB-3A1006921D41}"/>
    <dgm:cxn modelId="{53D4E816-3C0A-4F33-985A-08CDBF5E23D6}" type="presOf" srcId="{3518A19E-0313-494C-BD08-6523A16D76EC}" destId="{6F3FE2BB-274D-4EAF-8F22-5AAA1A62EC3F}" srcOrd="0" destOrd="0" presId="urn:microsoft.com/office/officeart/2008/layout/AlternatingPictureBlocks"/>
    <dgm:cxn modelId="{AAD3E7B4-9267-4D8A-9D04-C114BFDEEB72}" type="presParOf" srcId="{6C5F68F4-66C8-4515-AB20-A6536960BB6A}" destId="{A9611607-B319-44F9-A78B-4CDDF3653F3C}" srcOrd="0" destOrd="0" presId="urn:microsoft.com/office/officeart/2008/layout/AlternatingPictureBlocks"/>
    <dgm:cxn modelId="{0AA2DE60-2577-42E5-B640-B79535FD7460}" type="presParOf" srcId="{A9611607-B319-44F9-A78B-4CDDF3653F3C}" destId="{607D6403-729B-4F7C-8E0A-8BC8F6DDB19E}" srcOrd="0" destOrd="0" presId="urn:microsoft.com/office/officeart/2008/layout/AlternatingPictureBlocks"/>
    <dgm:cxn modelId="{36FEF330-B706-4A0F-A2AF-7EEF8B79EF11}" type="presParOf" srcId="{A9611607-B319-44F9-A78B-4CDDF3653F3C}" destId="{9D2D1FF0-9217-4116-AC90-E560F5DDD148}" srcOrd="1" destOrd="0" presId="urn:microsoft.com/office/officeart/2008/layout/AlternatingPictureBlocks"/>
    <dgm:cxn modelId="{F1500A4B-CEF7-44FC-9781-61ED6254A095}" type="presParOf" srcId="{6C5F68F4-66C8-4515-AB20-A6536960BB6A}" destId="{F682761E-A711-49FE-932E-1F99C95E9421}" srcOrd="1" destOrd="0" presId="urn:microsoft.com/office/officeart/2008/layout/AlternatingPictureBlocks"/>
    <dgm:cxn modelId="{8AF43E96-86AE-4836-975C-FD9BC5D54C88}" type="presParOf" srcId="{6C5F68F4-66C8-4515-AB20-A6536960BB6A}" destId="{8DFF31B7-1071-4000-9A8F-C08533442FCB}" srcOrd="2" destOrd="0" presId="urn:microsoft.com/office/officeart/2008/layout/AlternatingPictureBlocks"/>
    <dgm:cxn modelId="{B3F4947B-3A81-4FB9-A609-418944499B37}" type="presParOf" srcId="{8DFF31B7-1071-4000-9A8F-C08533442FCB}" destId="{6F3FE2BB-274D-4EAF-8F22-5AAA1A62EC3F}" srcOrd="0" destOrd="0" presId="urn:microsoft.com/office/officeart/2008/layout/AlternatingPictureBlocks"/>
    <dgm:cxn modelId="{2FCE5521-1D0A-43C6-9E35-6399FDF629BE}" type="presParOf" srcId="{8DFF31B7-1071-4000-9A8F-C08533442FCB}" destId="{E3692D48-0306-4F50-A382-14F58E1410DF}" srcOrd="1" destOrd="0" presId="urn:microsoft.com/office/officeart/2008/layout/AlternatingPictureBlocks"/>
    <dgm:cxn modelId="{739F4B08-1428-4691-B4DF-CA05B3E966B4}" type="presParOf" srcId="{6C5F68F4-66C8-4515-AB20-A6536960BB6A}" destId="{C3961BE5-98D2-4141-85B0-D9E9F79CABF9}" srcOrd="3" destOrd="0" presId="urn:microsoft.com/office/officeart/2008/layout/AlternatingPictureBlocks"/>
    <dgm:cxn modelId="{58A2A80F-1694-4C7A-8AEB-6CFC6F89CE5C}" type="presParOf" srcId="{6C5F68F4-66C8-4515-AB20-A6536960BB6A}" destId="{6779379F-016C-4086-B4FE-CEEAF4677432}" srcOrd="4" destOrd="0" presId="urn:microsoft.com/office/officeart/2008/layout/AlternatingPictureBlocks"/>
    <dgm:cxn modelId="{601893C3-EA87-4C05-A56F-A579647B1750}" type="presParOf" srcId="{6779379F-016C-4086-B4FE-CEEAF4677432}" destId="{F9531EF6-C0F0-44DA-BF7A-D4FA57E12F84}" srcOrd="0" destOrd="0" presId="urn:microsoft.com/office/officeart/2008/layout/AlternatingPictureBlocks"/>
    <dgm:cxn modelId="{194F59E7-8707-4935-9F80-9F36B617309F}" type="presParOf" srcId="{6779379F-016C-4086-B4FE-CEEAF4677432}" destId="{334B5E55-5339-442E-9747-A30A68D633B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2CC524-8961-43E5-BA5C-750A91D7009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43CDB4A6-4707-4ED5-A548-49AA9D2EB79D}">
      <dgm:prSet phldrT="[Texto]" custT="1"/>
      <dgm:spPr/>
      <dgm:t>
        <a:bodyPr/>
        <a:lstStyle/>
        <a:p>
          <a:r>
            <a:rPr lang="es-MX" sz="2800" dirty="0" smtClean="0"/>
            <a:t>El México moderno</a:t>
          </a:r>
          <a:endParaRPr lang="es-MX" sz="2800" dirty="0"/>
        </a:p>
      </dgm:t>
    </dgm:pt>
    <dgm:pt modelId="{6FC5CA2A-DAB1-46CD-A284-CE058EDD8732}" type="parTrans" cxnId="{8059DB9E-4D95-48BE-84D9-6934D255519C}">
      <dgm:prSet/>
      <dgm:spPr/>
      <dgm:t>
        <a:bodyPr/>
        <a:lstStyle/>
        <a:p>
          <a:endParaRPr lang="es-MX"/>
        </a:p>
      </dgm:t>
    </dgm:pt>
    <dgm:pt modelId="{9F69BD1A-ADB1-4CD5-85DB-3A1006921D41}" type="sibTrans" cxnId="{8059DB9E-4D95-48BE-84D9-6934D255519C}">
      <dgm:prSet/>
      <dgm:spPr/>
      <dgm:t>
        <a:bodyPr/>
        <a:lstStyle/>
        <a:p>
          <a:endParaRPr lang="es-MX"/>
        </a:p>
      </dgm:t>
    </dgm:pt>
    <dgm:pt modelId="{3518A19E-0313-494C-BD08-6523A16D76EC}">
      <dgm:prSet phldrT="[Texto]"/>
      <dgm:spPr/>
      <dgm:t>
        <a:bodyPr/>
        <a:lstStyle/>
        <a:p>
          <a:r>
            <a:rPr lang="es-MX" dirty="0" smtClean="0"/>
            <a:t>Se incrementa el número de mujeres que ingresa a las universidades además se desataca la participación femenina en el movimiento estudiantil y el uso de la píldora anticonceptiva</a:t>
          </a:r>
          <a:endParaRPr lang="es-MX" dirty="0"/>
        </a:p>
      </dgm:t>
    </dgm:pt>
    <dgm:pt modelId="{72FDF84A-A119-4AE7-8087-7E0B8C56321A}" type="parTrans" cxnId="{115A8158-0202-468E-960F-E855F71EE975}">
      <dgm:prSet/>
      <dgm:spPr/>
      <dgm:t>
        <a:bodyPr/>
        <a:lstStyle/>
        <a:p>
          <a:endParaRPr lang="es-MX"/>
        </a:p>
      </dgm:t>
    </dgm:pt>
    <dgm:pt modelId="{296E0A5A-C7F4-4B3F-AA13-788BD9007096}" type="sibTrans" cxnId="{115A8158-0202-468E-960F-E855F71EE975}">
      <dgm:prSet/>
      <dgm:spPr/>
      <dgm:t>
        <a:bodyPr/>
        <a:lstStyle/>
        <a:p>
          <a:endParaRPr lang="es-MX"/>
        </a:p>
      </dgm:t>
    </dgm:pt>
    <dgm:pt modelId="{37018275-6746-445D-BDE3-6C48B319CB08}">
      <dgm:prSet phldrT="[Texto]"/>
      <dgm:spPr/>
      <dgm:t>
        <a:bodyPr/>
        <a:lstStyle/>
        <a:p>
          <a:r>
            <a:rPr lang="es-MX" dirty="0" smtClean="0"/>
            <a:t>El movimiento feminista defiende el derecho a la interrupción del embarazo, a la no violencia contra las mujeres y a la protección de mujeres violadas</a:t>
          </a:r>
          <a:endParaRPr lang="es-MX" dirty="0"/>
        </a:p>
      </dgm:t>
    </dgm:pt>
    <dgm:pt modelId="{DBB949C5-B87F-4F4D-82FC-CA24A1FB24D8}" type="parTrans" cxnId="{D16C2BB5-511E-4321-8717-CFE51436954A}">
      <dgm:prSet/>
      <dgm:spPr/>
      <dgm:t>
        <a:bodyPr/>
        <a:lstStyle/>
        <a:p>
          <a:endParaRPr lang="es-MX"/>
        </a:p>
      </dgm:t>
    </dgm:pt>
    <dgm:pt modelId="{34444B1F-5512-44FD-965C-364E84D699BC}" type="sibTrans" cxnId="{D16C2BB5-511E-4321-8717-CFE51436954A}">
      <dgm:prSet/>
      <dgm:spPr/>
      <dgm:t>
        <a:bodyPr/>
        <a:lstStyle/>
        <a:p>
          <a:endParaRPr lang="es-MX"/>
        </a:p>
      </dgm:t>
    </dgm:pt>
    <dgm:pt modelId="{6C5F68F4-66C8-4515-AB20-A6536960BB6A}" type="pres">
      <dgm:prSet presAssocID="{CA2CC524-8961-43E5-BA5C-750A91D7009C}" presName="linearFlow" presStyleCnt="0">
        <dgm:presLayoutVars>
          <dgm:dir/>
          <dgm:resizeHandles val="exact"/>
        </dgm:presLayoutVars>
      </dgm:prSet>
      <dgm:spPr/>
    </dgm:pt>
    <dgm:pt modelId="{A9611607-B319-44F9-A78B-4CDDF3653F3C}" type="pres">
      <dgm:prSet presAssocID="{43CDB4A6-4707-4ED5-A548-49AA9D2EB79D}" presName="comp" presStyleCnt="0"/>
      <dgm:spPr/>
    </dgm:pt>
    <dgm:pt modelId="{607D6403-729B-4F7C-8E0A-8BC8F6DDB19E}" type="pres">
      <dgm:prSet presAssocID="{43CDB4A6-4707-4ED5-A548-49AA9D2EB79D}" presName="rect2" presStyleLbl="node1" presStyleIdx="0" presStyleCnt="3" custLinFactNeighborX="-875" custLinFactNeighborY="-1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2D1FF0-9217-4116-AC90-E560F5DDD148}" type="pres">
      <dgm:prSet presAssocID="{43CDB4A6-4707-4ED5-A548-49AA9D2EB79D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82761E-A711-49FE-932E-1F99C95E9421}" type="pres">
      <dgm:prSet presAssocID="{9F69BD1A-ADB1-4CD5-85DB-3A1006921D41}" presName="sibTrans" presStyleCnt="0"/>
      <dgm:spPr/>
    </dgm:pt>
    <dgm:pt modelId="{8DFF31B7-1071-4000-9A8F-C08533442FCB}" type="pres">
      <dgm:prSet presAssocID="{3518A19E-0313-494C-BD08-6523A16D76EC}" presName="comp" presStyleCnt="0"/>
      <dgm:spPr/>
    </dgm:pt>
    <dgm:pt modelId="{6F3FE2BB-274D-4EAF-8F22-5AAA1A62EC3F}" type="pres">
      <dgm:prSet presAssocID="{3518A19E-0313-494C-BD08-6523A16D76EC}" presName="rect2" presStyleLbl="node1" presStyleIdx="1" presStyleCnt="3" custScaleX="136775" custLinFactNeighborX="-29154" custLinFactNeighborY="46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692D48-0306-4F50-A382-14F58E1410DF}" type="pres">
      <dgm:prSet presAssocID="{3518A19E-0313-494C-BD08-6523A16D76EC}" presName="rect1" presStyleLbl="lnNode1" presStyleIdx="1" presStyleCnt="3" custLinFactNeighborX="-26533" custLinFactNeighborY="461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3961BE5-98D2-4141-85B0-D9E9F79CABF9}" type="pres">
      <dgm:prSet presAssocID="{296E0A5A-C7F4-4B3F-AA13-788BD9007096}" presName="sibTrans" presStyleCnt="0"/>
      <dgm:spPr/>
    </dgm:pt>
    <dgm:pt modelId="{6779379F-016C-4086-B4FE-CEEAF4677432}" type="pres">
      <dgm:prSet presAssocID="{37018275-6746-445D-BDE3-6C48B319CB08}" presName="comp" presStyleCnt="0"/>
      <dgm:spPr/>
    </dgm:pt>
    <dgm:pt modelId="{F9531EF6-C0F0-44DA-BF7A-D4FA57E12F84}" type="pres">
      <dgm:prSet presAssocID="{37018275-6746-445D-BDE3-6C48B319CB08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4B5E55-5339-442E-9747-A30A68D633BD}" type="pres">
      <dgm:prSet presAssocID="{37018275-6746-445D-BDE3-6C48B319CB08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16C2BB5-511E-4321-8717-CFE51436954A}" srcId="{CA2CC524-8961-43E5-BA5C-750A91D7009C}" destId="{37018275-6746-445D-BDE3-6C48B319CB08}" srcOrd="2" destOrd="0" parTransId="{DBB949C5-B87F-4F4D-82FC-CA24A1FB24D8}" sibTransId="{34444B1F-5512-44FD-965C-364E84D699BC}"/>
    <dgm:cxn modelId="{DBAC4805-BF0F-450B-A3EC-FB9AD241AB28}" type="presOf" srcId="{43CDB4A6-4707-4ED5-A548-49AA9D2EB79D}" destId="{607D6403-729B-4F7C-8E0A-8BC8F6DDB19E}" srcOrd="0" destOrd="0" presId="urn:microsoft.com/office/officeart/2008/layout/AlternatingPictureBlocks"/>
    <dgm:cxn modelId="{115A8158-0202-468E-960F-E855F71EE975}" srcId="{CA2CC524-8961-43E5-BA5C-750A91D7009C}" destId="{3518A19E-0313-494C-BD08-6523A16D76EC}" srcOrd="1" destOrd="0" parTransId="{72FDF84A-A119-4AE7-8087-7E0B8C56321A}" sibTransId="{296E0A5A-C7F4-4B3F-AA13-788BD9007096}"/>
    <dgm:cxn modelId="{9B669249-67D3-47A5-934B-230989E3A087}" type="presOf" srcId="{37018275-6746-445D-BDE3-6C48B319CB08}" destId="{F9531EF6-C0F0-44DA-BF7A-D4FA57E12F84}" srcOrd="0" destOrd="0" presId="urn:microsoft.com/office/officeart/2008/layout/AlternatingPictureBlocks"/>
    <dgm:cxn modelId="{CC24D049-BDB8-4B2F-8D2B-16193FAA38CA}" type="presOf" srcId="{CA2CC524-8961-43E5-BA5C-750A91D7009C}" destId="{6C5F68F4-66C8-4515-AB20-A6536960BB6A}" srcOrd="0" destOrd="0" presId="urn:microsoft.com/office/officeart/2008/layout/AlternatingPictureBlocks"/>
    <dgm:cxn modelId="{8059DB9E-4D95-48BE-84D9-6934D255519C}" srcId="{CA2CC524-8961-43E5-BA5C-750A91D7009C}" destId="{43CDB4A6-4707-4ED5-A548-49AA9D2EB79D}" srcOrd="0" destOrd="0" parTransId="{6FC5CA2A-DAB1-46CD-A284-CE058EDD8732}" sibTransId="{9F69BD1A-ADB1-4CD5-85DB-3A1006921D41}"/>
    <dgm:cxn modelId="{299D0452-7771-4EEA-B07F-05BD040DAF49}" type="presOf" srcId="{3518A19E-0313-494C-BD08-6523A16D76EC}" destId="{6F3FE2BB-274D-4EAF-8F22-5AAA1A62EC3F}" srcOrd="0" destOrd="0" presId="urn:microsoft.com/office/officeart/2008/layout/AlternatingPictureBlocks"/>
    <dgm:cxn modelId="{DCB0FB0F-B945-4144-95E2-9087B754FF45}" type="presParOf" srcId="{6C5F68F4-66C8-4515-AB20-A6536960BB6A}" destId="{A9611607-B319-44F9-A78B-4CDDF3653F3C}" srcOrd="0" destOrd="0" presId="urn:microsoft.com/office/officeart/2008/layout/AlternatingPictureBlocks"/>
    <dgm:cxn modelId="{B7AFF720-DEE0-49B3-8B1B-5D9BC25256AF}" type="presParOf" srcId="{A9611607-B319-44F9-A78B-4CDDF3653F3C}" destId="{607D6403-729B-4F7C-8E0A-8BC8F6DDB19E}" srcOrd="0" destOrd="0" presId="urn:microsoft.com/office/officeart/2008/layout/AlternatingPictureBlocks"/>
    <dgm:cxn modelId="{35D0EA3C-005A-4BED-8A77-3270CD3D7262}" type="presParOf" srcId="{A9611607-B319-44F9-A78B-4CDDF3653F3C}" destId="{9D2D1FF0-9217-4116-AC90-E560F5DDD148}" srcOrd="1" destOrd="0" presId="urn:microsoft.com/office/officeart/2008/layout/AlternatingPictureBlocks"/>
    <dgm:cxn modelId="{B1687030-3802-44D3-B5D7-B1D5283B30D5}" type="presParOf" srcId="{6C5F68F4-66C8-4515-AB20-A6536960BB6A}" destId="{F682761E-A711-49FE-932E-1F99C95E9421}" srcOrd="1" destOrd="0" presId="urn:microsoft.com/office/officeart/2008/layout/AlternatingPictureBlocks"/>
    <dgm:cxn modelId="{8BB74923-0DE5-4876-8627-0FA3C042F5BB}" type="presParOf" srcId="{6C5F68F4-66C8-4515-AB20-A6536960BB6A}" destId="{8DFF31B7-1071-4000-9A8F-C08533442FCB}" srcOrd="2" destOrd="0" presId="urn:microsoft.com/office/officeart/2008/layout/AlternatingPictureBlocks"/>
    <dgm:cxn modelId="{A436027E-AED7-4B08-ADB8-4289EAA8048C}" type="presParOf" srcId="{8DFF31B7-1071-4000-9A8F-C08533442FCB}" destId="{6F3FE2BB-274D-4EAF-8F22-5AAA1A62EC3F}" srcOrd="0" destOrd="0" presId="urn:microsoft.com/office/officeart/2008/layout/AlternatingPictureBlocks"/>
    <dgm:cxn modelId="{C3CFDF9B-F51F-4299-AC91-7C1E3849EE59}" type="presParOf" srcId="{8DFF31B7-1071-4000-9A8F-C08533442FCB}" destId="{E3692D48-0306-4F50-A382-14F58E1410DF}" srcOrd="1" destOrd="0" presId="urn:microsoft.com/office/officeart/2008/layout/AlternatingPictureBlocks"/>
    <dgm:cxn modelId="{A1F223D2-26EE-40F3-B5BB-4BF3B526FA43}" type="presParOf" srcId="{6C5F68F4-66C8-4515-AB20-A6536960BB6A}" destId="{C3961BE5-98D2-4141-85B0-D9E9F79CABF9}" srcOrd="3" destOrd="0" presId="urn:microsoft.com/office/officeart/2008/layout/AlternatingPictureBlocks"/>
    <dgm:cxn modelId="{4CB1290E-984A-484F-B587-271A44253495}" type="presParOf" srcId="{6C5F68F4-66C8-4515-AB20-A6536960BB6A}" destId="{6779379F-016C-4086-B4FE-CEEAF4677432}" srcOrd="4" destOrd="0" presId="urn:microsoft.com/office/officeart/2008/layout/AlternatingPictureBlocks"/>
    <dgm:cxn modelId="{B8EF20FB-8B7F-41A6-BF9D-95E469516DEA}" type="presParOf" srcId="{6779379F-016C-4086-B4FE-CEEAF4677432}" destId="{F9531EF6-C0F0-44DA-BF7A-D4FA57E12F84}" srcOrd="0" destOrd="0" presId="urn:microsoft.com/office/officeart/2008/layout/AlternatingPictureBlocks"/>
    <dgm:cxn modelId="{09677FA3-D529-4609-BB06-FF9BEF59C67F}" type="presParOf" srcId="{6779379F-016C-4086-B4FE-CEEAF4677432}" destId="{334B5E55-5339-442E-9747-A30A68D633B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A2CC524-8961-43E5-BA5C-750A91D7009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3CDB4A6-4707-4ED5-A548-49AA9D2EB79D}">
      <dgm:prSet phldrT="[Texto]"/>
      <dgm:spPr/>
      <dgm:t>
        <a:bodyPr/>
        <a:lstStyle/>
        <a:p>
          <a:r>
            <a:rPr lang="es-MX" dirty="0" smtClean="0"/>
            <a:t>El México contemporáneo</a:t>
          </a:r>
          <a:endParaRPr lang="es-MX" dirty="0"/>
        </a:p>
      </dgm:t>
    </dgm:pt>
    <dgm:pt modelId="{6FC5CA2A-DAB1-46CD-A284-CE058EDD8732}" type="parTrans" cxnId="{8059DB9E-4D95-48BE-84D9-6934D255519C}">
      <dgm:prSet/>
      <dgm:spPr/>
      <dgm:t>
        <a:bodyPr/>
        <a:lstStyle/>
        <a:p>
          <a:endParaRPr lang="es-MX"/>
        </a:p>
      </dgm:t>
    </dgm:pt>
    <dgm:pt modelId="{9F69BD1A-ADB1-4CD5-85DB-3A1006921D41}" type="sibTrans" cxnId="{8059DB9E-4D95-48BE-84D9-6934D255519C}">
      <dgm:prSet/>
      <dgm:spPr/>
      <dgm:t>
        <a:bodyPr/>
        <a:lstStyle/>
        <a:p>
          <a:endParaRPr lang="es-MX"/>
        </a:p>
      </dgm:t>
    </dgm:pt>
    <dgm:pt modelId="{3518A19E-0313-494C-BD08-6523A16D76EC}">
      <dgm:prSet phldrT="[Texto]"/>
      <dgm:spPr/>
      <dgm:t>
        <a:bodyPr/>
        <a:lstStyle/>
        <a:p>
          <a:r>
            <a:rPr lang="es-MX" dirty="0" smtClean="0"/>
            <a:t>En 1985 se establece la Comisión Nacional de la Mujer que representó a México en Nairobi,  en 1996 se aprueba lo que se conoce como la ley de cuotas</a:t>
          </a:r>
          <a:endParaRPr lang="es-MX" dirty="0"/>
        </a:p>
      </dgm:t>
    </dgm:pt>
    <dgm:pt modelId="{72FDF84A-A119-4AE7-8087-7E0B8C56321A}" type="parTrans" cxnId="{115A8158-0202-468E-960F-E855F71EE975}">
      <dgm:prSet/>
      <dgm:spPr/>
      <dgm:t>
        <a:bodyPr/>
        <a:lstStyle/>
        <a:p>
          <a:endParaRPr lang="es-MX"/>
        </a:p>
      </dgm:t>
    </dgm:pt>
    <dgm:pt modelId="{296E0A5A-C7F4-4B3F-AA13-788BD9007096}" type="sibTrans" cxnId="{115A8158-0202-468E-960F-E855F71EE975}">
      <dgm:prSet/>
      <dgm:spPr/>
      <dgm:t>
        <a:bodyPr/>
        <a:lstStyle/>
        <a:p>
          <a:endParaRPr lang="es-MX"/>
        </a:p>
      </dgm:t>
    </dgm:pt>
    <dgm:pt modelId="{37018275-6746-445D-BDE3-6C48B319CB08}">
      <dgm:prSet phldrT="[Texto]"/>
      <dgm:spPr/>
      <dgm:t>
        <a:bodyPr/>
        <a:lstStyle/>
        <a:p>
          <a:r>
            <a:rPr lang="es-MX" dirty="0" smtClean="0"/>
            <a:t>Se consolidan instituciones públicas de mujeres que coadyuvan al desarrollo de las políticas públicas de equidad de género</a:t>
          </a:r>
          <a:endParaRPr lang="es-MX" dirty="0"/>
        </a:p>
      </dgm:t>
    </dgm:pt>
    <dgm:pt modelId="{DBB949C5-B87F-4F4D-82FC-CA24A1FB24D8}" type="parTrans" cxnId="{D16C2BB5-511E-4321-8717-CFE51436954A}">
      <dgm:prSet/>
      <dgm:spPr/>
      <dgm:t>
        <a:bodyPr/>
        <a:lstStyle/>
        <a:p>
          <a:endParaRPr lang="es-MX"/>
        </a:p>
      </dgm:t>
    </dgm:pt>
    <dgm:pt modelId="{34444B1F-5512-44FD-965C-364E84D699BC}" type="sibTrans" cxnId="{D16C2BB5-511E-4321-8717-CFE51436954A}">
      <dgm:prSet/>
      <dgm:spPr/>
      <dgm:t>
        <a:bodyPr/>
        <a:lstStyle/>
        <a:p>
          <a:endParaRPr lang="es-MX"/>
        </a:p>
      </dgm:t>
    </dgm:pt>
    <dgm:pt modelId="{6C5F68F4-66C8-4515-AB20-A6536960BB6A}" type="pres">
      <dgm:prSet presAssocID="{CA2CC524-8961-43E5-BA5C-750A91D700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9611607-B319-44F9-A78B-4CDDF3653F3C}" type="pres">
      <dgm:prSet presAssocID="{43CDB4A6-4707-4ED5-A548-49AA9D2EB79D}" presName="comp" presStyleCnt="0"/>
      <dgm:spPr/>
    </dgm:pt>
    <dgm:pt modelId="{607D6403-729B-4F7C-8E0A-8BC8F6DDB19E}" type="pres">
      <dgm:prSet presAssocID="{43CDB4A6-4707-4ED5-A548-49AA9D2EB79D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2D1FF0-9217-4116-AC90-E560F5DDD148}" type="pres">
      <dgm:prSet presAssocID="{43CDB4A6-4707-4ED5-A548-49AA9D2EB79D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82761E-A711-49FE-932E-1F99C95E9421}" type="pres">
      <dgm:prSet presAssocID="{9F69BD1A-ADB1-4CD5-85DB-3A1006921D41}" presName="sibTrans" presStyleCnt="0"/>
      <dgm:spPr/>
    </dgm:pt>
    <dgm:pt modelId="{8DFF31B7-1071-4000-9A8F-C08533442FCB}" type="pres">
      <dgm:prSet presAssocID="{3518A19E-0313-494C-BD08-6523A16D76EC}" presName="comp" presStyleCnt="0"/>
      <dgm:spPr/>
    </dgm:pt>
    <dgm:pt modelId="{6F3FE2BB-274D-4EAF-8F22-5AAA1A62EC3F}" type="pres">
      <dgm:prSet presAssocID="{3518A19E-0313-494C-BD08-6523A16D76EC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692D48-0306-4F50-A382-14F58E1410DF}" type="pres">
      <dgm:prSet presAssocID="{3518A19E-0313-494C-BD08-6523A16D76EC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3961BE5-98D2-4141-85B0-D9E9F79CABF9}" type="pres">
      <dgm:prSet presAssocID="{296E0A5A-C7F4-4B3F-AA13-788BD9007096}" presName="sibTrans" presStyleCnt="0"/>
      <dgm:spPr/>
    </dgm:pt>
    <dgm:pt modelId="{6779379F-016C-4086-B4FE-CEEAF4677432}" type="pres">
      <dgm:prSet presAssocID="{37018275-6746-445D-BDE3-6C48B319CB08}" presName="comp" presStyleCnt="0"/>
      <dgm:spPr/>
    </dgm:pt>
    <dgm:pt modelId="{F9531EF6-C0F0-44DA-BF7A-D4FA57E12F84}" type="pres">
      <dgm:prSet presAssocID="{37018275-6746-445D-BDE3-6C48B319CB08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4B5E55-5339-442E-9747-A30A68D633BD}" type="pres">
      <dgm:prSet presAssocID="{37018275-6746-445D-BDE3-6C48B319CB08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16C2BB5-511E-4321-8717-CFE51436954A}" srcId="{CA2CC524-8961-43E5-BA5C-750A91D7009C}" destId="{37018275-6746-445D-BDE3-6C48B319CB08}" srcOrd="2" destOrd="0" parTransId="{DBB949C5-B87F-4F4D-82FC-CA24A1FB24D8}" sibTransId="{34444B1F-5512-44FD-965C-364E84D699BC}"/>
    <dgm:cxn modelId="{115A8158-0202-468E-960F-E855F71EE975}" srcId="{CA2CC524-8961-43E5-BA5C-750A91D7009C}" destId="{3518A19E-0313-494C-BD08-6523A16D76EC}" srcOrd="1" destOrd="0" parTransId="{72FDF84A-A119-4AE7-8087-7E0B8C56321A}" sibTransId="{296E0A5A-C7F4-4B3F-AA13-788BD9007096}"/>
    <dgm:cxn modelId="{03135114-D841-402D-860B-E67B7612C4B2}" type="presOf" srcId="{43CDB4A6-4707-4ED5-A548-49AA9D2EB79D}" destId="{607D6403-729B-4F7C-8E0A-8BC8F6DDB19E}" srcOrd="0" destOrd="0" presId="urn:microsoft.com/office/officeart/2008/layout/AlternatingPictureBlocks"/>
    <dgm:cxn modelId="{889A13CB-5624-455D-858A-32462ECDF5F8}" type="presOf" srcId="{CA2CC524-8961-43E5-BA5C-750A91D7009C}" destId="{6C5F68F4-66C8-4515-AB20-A6536960BB6A}" srcOrd="0" destOrd="0" presId="urn:microsoft.com/office/officeart/2008/layout/AlternatingPictureBlocks"/>
    <dgm:cxn modelId="{FD64FD7D-6931-42DB-B950-55F59D7D7803}" type="presOf" srcId="{37018275-6746-445D-BDE3-6C48B319CB08}" destId="{F9531EF6-C0F0-44DA-BF7A-D4FA57E12F84}" srcOrd="0" destOrd="0" presId="urn:microsoft.com/office/officeart/2008/layout/AlternatingPictureBlocks"/>
    <dgm:cxn modelId="{2CA87BA0-4421-475B-912A-FAAF2250B6E8}" type="presOf" srcId="{3518A19E-0313-494C-BD08-6523A16D76EC}" destId="{6F3FE2BB-274D-4EAF-8F22-5AAA1A62EC3F}" srcOrd="0" destOrd="0" presId="urn:microsoft.com/office/officeart/2008/layout/AlternatingPictureBlocks"/>
    <dgm:cxn modelId="{8059DB9E-4D95-48BE-84D9-6934D255519C}" srcId="{CA2CC524-8961-43E5-BA5C-750A91D7009C}" destId="{43CDB4A6-4707-4ED5-A548-49AA9D2EB79D}" srcOrd="0" destOrd="0" parTransId="{6FC5CA2A-DAB1-46CD-A284-CE058EDD8732}" sibTransId="{9F69BD1A-ADB1-4CD5-85DB-3A1006921D41}"/>
    <dgm:cxn modelId="{4C58F4F4-362C-4E3B-973A-CE5D486588B4}" type="presParOf" srcId="{6C5F68F4-66C8-4515-AB20-A6536960BB6A}" destId="{A9611607-B319-44F9-A78B-4CDDF3653F3C}" srcOrd="0" destOrd="0" presId="urn:microsoft.com/office/officeart/2008/layout/AlternatingPictureBlocks"/>
    <dgm:cxn modelId="{110E11A6-A4C7-459A-AE7B-F1D7732B57E9}" type="presParOf" srcId="{A9611607-B319-44F9-A78B-4CDDF3653F3C}" destId="{607D6403-729B-4F7C-8E0A-8BC8F6DDB19E}" srcOrd="0" destOrd="0" presId="urn:microsoft.com/office/officeart/2008/layout/AlternatingPictureBlocks"/>
    <dgm:cxn modelId="{CE8B1FD9-7919-4BC1-9456-7532C5366A6F}" type="presParOf" srcId="{A9611607-B319-44F9-A78B-4CDDF3653F3C}" destId="{9D2D1FF0-9217-4116-AC90-E560F5DDD148}" srcOrd="1" destOrd="0" presId="urn:microsoft.com/office/officeart/2008/layout/AlternatingPictureBlocks"/>
    <dgm:cxn modelId="{01DFF9F6-D738-4762-A9FD-F8A64F724A26}" type="presParOf" srcId="{6C5F68F4-66C8-4515-AB20-A6536960BB6A}" destId="{F682761E-A711-49FE-932E-1F99C95E9421}" srcOrd="1" destOrd="0" presId="urn:microsoft.com/office/officeart/2008/layout/AlternatingPictureBlocks"/>
    <dgm:cxn modelId="{4BC89F9F-B47E-4D0E-9088-8689403D6A5A}" type="presParOf" srcId="{6C5F68F4-66C8-4515-AB20-A6536960BB6A}" destId="{8DFF31B7-1071-4000-9A8F-C08533442FCB}" srcOrd="2" destOrd="0" presId="urn:microsoft.com/office/officeart/2008/layout/AlternatingPictureBlocks"/>
    <dgm:cxn modelId="{60090169-8A76-4027-864D-D8ECAE981264}" type="presParOf" srcId="{8DFF31B7-1071-4000-9A8F-C08533442FCB}" destId="{6F3FE2BB-274D-4EAF-8F22-5AAA1A62EC3F}" srcOrd="0" destOrd="0" presId="urn:microsoft.com/office/officeart/2008/layout/AlternatingPictureBlocks"/>
    <dgm:cxn modelId="{3093B9C1-36DB-4AAB-B4E7-A08F507605FB}" type="presParOf" srcId="{8DFF31B7-1071-4000-9A8F-C08533442FCB}" destId="{E3692D48-0306-4F50-A382-14F58E1410DF}" srcOrd="1" destOrd="0" presId="urn:microsoft.com/office/officeart/2008/layout/AlternatingPictureBlocks"/>
    <dgm:cxn modelId="{2399C04C-FE5B-42C2-8F48-7D909AA26F84}" type="presParOf" srcId="{6C5F68F4-66C8-4515-AB20-A6536960BB6A}" destId="{C3961BE5-98D2-4141-85B0-D9E9F79CABF9}" srcOrd="3" destOrd="0" presId="urn:microsoft.com/office/officeart/2008/layout/AlternatingPictureBlocks"/>
    <dgm:cxn modelId="{637B4BF2-E0EE-4411-9964-9EC68211FC03}" type="presParOf" srcId="{6C5F68F4-66C8-4515-AB20-A6536960BB6A}" destId="{6779379F-016C-4086-B4FE-CEEAF4677432}" srcOrd="4" destOrd="0" presId="urn:microsoft.com/office/officeart/2008/layout/AlternatingPictureBlocks"/>
    <dgm:cxn modelId="{F3918317-C193-4576-9219-96299FC96E52}" type="presParOf" srcId="{6779379F-016C-4086-B4FE-CEEAF4677432}" destId="{F9531EF6-C0F0-44DA-BF7A-D4FA57E12F84}" srcOrd="0" destOrd="0" presId="urn:microsoft.com/office/officeart/2008/layout/AlternatingPictureBlocks"/>
    <dgm:cxn modelId="{35401678-1CCA-409C-8542-AC6BD3333B85}" type="presParOf" srcId="{6779379F-016C-4086-B4FE-CEEAF4677432}" destId="{334B5E55-5339-442E-9747-A30A68D633B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A2CC524-8961-43E5-BA5C-750A91D7009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3CDB4A6-4707-4ED5-A548-49AA9D2EB79D}">
      <dgm:prSet phldrT="[Texto]"/>
      <dgm:spPr/>
      <dgm:t>
        <a:bodyPr/>
        <a:lstStyle/>
        <a:p>
          <a:r>
            <a:rPr lang="es-MX" dirty="0" smtClean="0"/>
            <a:t>El México contemporáneo</a:t>
          </a:r>
          <a:endParaRPr lang="es-MX" dirty="0"/>
        </a:p>
      </dgm:t>
    </dgm:pt>
    <dgm:pt modelId="{6FC5CA2A-DAB1-46CD-A284-CE058EDD8732}" type="parTrans" cxnId="{8059DB9E-4D95-48BE-84D9-6934D255519C}">
      <dgm:prSet/>
      <dgm:spPr/>
      <dgm:t>
        <a:bodyPr/>
        <a:lstStyle/>
        <a:p>
          <a:endParaRPr lang="es-MX"/>
        </a:p>
      </dgm:t>
    </dgm:pt>
    <dgm:pt modelId="{9F69BD1A-ADB1-4CD5-85DB-3A1006921D41}" type="sibTrans" cxnId="{8059DB9E-4D95-48BE-84D9-6934D255519C}">
      <dgm:prSet/>
      <dgm:spPr/>
      <dgm:t>
        <a:bodyPr/>
        <a:lstStyle/>
        <a:p>
          <a:endParaRPr lang="es-MX"/>
        </a:p>
      </dgm:t>
    </dgm:pt>
    <dgm:pt modelId="{3518A19E-0313-494C-BD08-6523A16D76EC}">
      <dgm:prSet phldrT="[Texto]"/>
      <dgm:spPr/>
      <dgm:t>
        <a:bodyPr/>
        <a:lstStyle/>
        <a:p>
          <a:r>
            <a:rPr lang="es-MX" dirty="0" smtClean="0"/>
            <a:t>En 2001 se crea el </a:t>
          </a:r>
          <a:r>
            <a:rPr lang="es-MX" dirty="0" err="1" smtClean="0"/>
            <a:t>Inmujeres</a:t>
          </a:r>
          <a:r>
            <a:rPr lang="es-MX" dirty="0" smtClean="0"/>
            <a:t> órgano rector de la política de género a nivel federal</a:t>
          </a:r>
          <a:endParaRPr lang="es-MX" dirty="0"/>
        </a:p>
      </dgm:t>
    </dgm:pt>
    <dgm:pt modelId="{72FDF84A-A119-4AE7-8087-7E0B8C56321A}" type="parTrans" cxnId="{115A8158-0202-468E-960F-E855F71EE975}">
      <dgm:prSet/>
      <dgm:spPr/>
      <dgm:t>
        <a:bodyPr/>
        <a:lstStyle/>
        <a:p>
          <a:endParaRPr lang="es-MX"/>
        </a:p>
      </dgm:t>
    </dgm:pt>
    <dgm:pt modelId="{296E0A5A-C7F4-4B3F-AA13-788BD9007096}" type="sibTrans" cxnId="{115A8158-0202-468E-960F-E855F71EE975}">
      <dgm:prSet/>
      <dgm:spPr/>
      <dgm:t>
        <a:bodyPr/>
        <a:lstStyle/>
        <a:p>
          <a:endParaRPr lang="es-MX"/>
        </a:p>
      </dgm:t>
    </dgm:pt>
    <dgm:pt modelId="{37018275-6746-445D-BDE3-6C48B319CB08}">
      <dgm:prSet phldrT="[Texto]"/>
      <dgm:spPr/>
      <dgm:t>
        <a:bodyPr/>
        <a:lstStyle/>
        <a:p>
          <a:r>
            <a:rPr lang="es-MX" dirty="0" smtClean="0"/>
            <a:t>Se crean la ley de igualdad entre hombres y mujeres y la ley general de acceso a las mujeres a una vida libre de violencia. En el DF se aprueba la ley de Interrupción del Embarazo</a:t>
          </a:r>
          <a:endParaRPr lang="es-MX" dirty="0"/>
        </a:p>
      </dgm:t>
    </dgm:pt>
    <dgm:pt modelId="{DBB949C5-B87F-4F4D-82FC-CA24A1FB24D8}" type="parTrans" cxnId="{D16C2BB5-511E-4321-8717-CFE51436954A}">
      <dgm:prSet/>
      <dgm:spPr/>
      <dgm:t>
        <a:bodyPr/>
        <a:lstStyle/>
        <a:p>
          <a:endParaRPr lang="es-MX"/>
        </a:p>
      </dgm:t>
    </dgm:pt>
    <dgm:pt modelId="{34444B1F-5512-44FD-965C-364E84D699BC}" type="sibTrans" cxnId="{D16C2BB5-511E-4321-8717-CFE51436954A}">
      <dgm:prSet/>
      <dgm:spPr/>
      <dgm:t>
        <a:bodyPr/>
        <a:lstStyle/>
        <a:p>
          <a:endParaRPr lang="es-MX"/>
        </a:p>
      </dgm:t>
    </dgm:pt>
    <dgm:pt modelId="{6C5F68F4-66C8-4515-AB20-A6536960BB6A}" type="pres">
      <dgm:prSet presAssocID="{CA2CC524-8961-43E5-BA5C-750A91D700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9611607-B319-44F9-A78B-4CDDF3653F3C}" type="pres">
      <dgm:prSet presAssocID="{43CDB4A6-4707-4ED5-A548-49AA9D2EB79D}" presName="comp" presStyleCnt="0"/>
      <dgm:spPr/>
    </dgm:pt>
    <dgm:pt modelId="{607D6403-729B-4F7C-8E0A-8BC8F6DDB19E}" type="pres">
      <dgm:prSet presAssocID="{43CDB4A6-4707-4ED5-A548-49AA9D2EB79D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2D1FF0-9217-4116-AC90-E560F5DDD148}" type="pres">
      <dgm:prSet presAssocID="{43CDB4A6-4707-4ED5-A548-49AA9D2EB79D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82761E-A711-49FE-932E-1F99C95E9421}" type="pres">
      <dgm:prSet presAssocID="{9F69BD1A-ADB1-4CD5-85DB-3A1006921D41}" presName="sibTrans" presStyleCnt="0"/>
      <dgm:spPr/>
    </dgm:pt>
    <dgm:pt modelId="{8DFF31B7-1071-4000-9A8F-C08533442FCB}" type="pres">
      <dgm:prSet presAssocID="{3518A19E-0313-494C-BD08-6523A16D76EC}" presName="comp" presStyleCnt="0"/>
      <dgm:spPr/>
    </dgm:pt>
    <dgm:pt modelId="{6F3FE2BB-274D-4EAF-8F22-5AAA1A62EC3F}" type="pres">
      <dgm:prSet presAssocID="{3518A19E-0313-494C-BD08-6523A16D76EC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692D48-0306-4F50-A382-14F58E1410DF}" type="pres">
      <dgm:prSet presAssocID="{3518A19E-0313-494C-BD08-6523A16D76EC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3961BE5-98D2-4141-85B0-D9E9F79CABF9}" type="pres">
      <dgm:prSet presAssocID="{296E0A5A-C7F4-4B3F-AA13-788BD9007096}" presName="sibTrans" presStyleCnt="0"/>
      <dgm:spPr/>
    </dgm:pt>
    <dgm:pt modelId="{6779379F-016C-4086-B4FE-CEEAF4677432}" type="pres">
      <dgm:prSet presAssocID="{37018275-6746-445D-BDE3-6C48B319CB08}" presName="comp" presStyleCnt="0"/>
      <dgm:spPr/>
    </dgm:pt>
    <dgm:pt modelId="{F9531EF6-C0F0-44DA-BF7A-D4FA57E12F84}" type="pres">
      <dgm:prSet presAssocID="{37018275-6746-445D-BDE3-6C48B319CB08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4B5E55-5339-442E-9747-A30A68D633BD}" type="pres">
      <dgm:prSet presAssocID="{37018275-6746-445D-BDE3-6C48B319CB08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</dgm:ptLst>
  <dgm:cxnLst>
    <dgm:cxn modelId="{115A8158-0202-468E-960F-E855F71EE975}" srcId="{CA2CC524-8961-43E5-BA5C-750A91D7009C}" destId="{3518A19E-0313-494C-BD08-6523A16D76EC}" srcOrd="1" destOrd="0" parTransId="{72FDF84A-A119-4AE7-8087-7E0B8C56321A}" sibTransId="{296E0A5A-C7F4-4B3F-AA13-788BD9007096}"/>
    <dgm:cxn modelId="{A9565E5C-71B0-4EF0-B156-5C57C6D79643}" type="presOf" srcId="{3518A19E-0313-494C-BD08-6523A16D76EC}" destId="{6F3FE2BB-274D-4EAF-8F22-5AAA1A62EC3F}" srcOrd="0" destOrd="0" presId="urn:microsoft.com/office/officeart/2008/layout/AlternatingPictureBlocks"/>
    <dgm:cxn modelId="{D16C2BB5-511E-4321-8717-CFE51436954A}" srcId="{CA2CC524-8961-43E5-BA5C-750A91D7009C}" destId="{37018275-6746-445D-BDE3-6C48B319CB08}" srcOrd="2" destOrd="0" parTransId="{DBB949C5-B87F-4F4D-82FC-CA24A1FB24D8}" sibTransId="{34444B1F-5512-44FD-965C-364E84D699BC}"/>
    <dgm:cxn modelId="{4DFE5A37-E39B-4304-8000-E8694E8F3984}" type="presOf" srcId="{43CDB4A6-4707-4ED5-A548-49AA9D2EB79D}" destId="{607D6403-729B-4F7C-8E0A-8BC8F6DDB19E}" srcOrd="0" destOrd="0" presId="urn:microsoft.com/office/officeart/2008/layout/AlternatingPictureBlocks"/>
    <dgm:cxn modelId="{CCE5B4CE-9C4C-41DB-B427-553E58AD7B91}" type="presOf" srcId="{CA2CC524-8961-43E5-BA5C-750A91D7009C}" destId="{6C5F68F4-66C8-4515-AB20-A6536960BB6A}" srcOrd="0" destOrd="0" presId="urn:microsoft.com/office/officeart/2008/layout/AlternatingPictureBlocks"/>
    <dgm:cxn modelId="{13529F5B-036A-4D94-8069-84AC0FE9C497}" type="presOf" srcId="{37018275-6746-445D-BDE3-6C48B319CB08}" destId="{F9531EF6-C0F0-44DA-BF7A-D4FA57E12F84}" srcOrd="0" destOrd="0" presId="urn:microsoft.com/office/officeart/2008/layout/AlternatingPictureBlocks"/>
    <dgm:cxn modelId="{8059DB9E-4D95-48BE-84D9-6934D255519C}" srcId="{CA2CC524-8961-43E5-BA5C-750A91D7009C}" destId="{43CDB4A6-4707-4ED5-A548-49AA9D2EB79D}" srcOrd="0" destOrd="0" parTransId="{6FC5CA2A-DAB1-46CD-A284-CE058EDD8732}" sibTransId="{9F69BD1A-ADB1-4CD5-85DB-3A1006921D41}"/>
    <dgm:cxn modelId="{0ECF34D0-ED97-468B-A5FB-50A9BDD66714}" type="presParOf" srcId="{6C5F68F4-66C8-4515-AB20-A6536960BB6A}" destId="{A9611607-B319-44F9-A78B-4CDDF3653F3C}" srcOrd="0" destOrd="0" presId="urn:microsoft.com/office/officeart/2008/layout/AlternatingPictureBlocks"/>
    <dgm:cxn modelId="{EB34AB8A-AE39-41CB-9A01-6FC84F367A93}" type="presParOf" srcId="{A9611607-B319-44F9-A78B-4CDDF3653F3C}" destId="{607D6403-729B-4F7C-8E0A-8BC8F6DDB19E}" srcOrd="0" destOrd="0" presId="urn:microsoft.com/office/officeart/2008/layout/AlternatingPictureBlocks"/>
    <dgm:cxn modelId="{6FE2E606-13CE-4D38-B819-EB2918FFBB01}" type="presParOf" srcId="{A9611607-B319-44F9-A78B-4CDDF3653F3C}" destId="{9D2D1FF0-9217-4116-AC90-E560F5DDD148}" srcOrd="1" destOrd="0" presId="urn:microsoft.com/office/officeart/2008/layout/AlternatingPictureBlocks"/>
    <dgm:cxn modelId="{1B25D941-9ADE-4EAF-B7E2-2BE334180DDC}" type="presParOf" srcId="{6C5F68F4-66C8-4515-AB20-A6536960BB6A}" destId="{F682761E-A711-49FE-932E-1F99C95E9421}" srcOrd="1" destOrd="0" presId="urn:microsoft.com/office/officeart/2008/layout/AlternatingPictureBlocks"/>
    <dgm:cxn modelId="{AB6B89C1-9BF6-431C-9817-55DDC93C043B}" type="presParOf" srcId="{6C5F68F4-66C8-4515-AB20-A6536960BB6A}" destId="{8DFF31B7-1071-4000-9A8F-C08533442FCB}" srcOrd="2" destOrd="0" presId="urn:microsoft.com/office/officeart/2008/layout/AlternatingPictureBlocks"/>
    <dgm:cxn modelId="{7C15AD68-DE1E-4974-B080-AA0E61CFD99D}" type="presParOf" srcId="{8DFF31B7-1071-4000-9A8F-C08533442FCB}" destId="{6F3FE2BB-274D-4EAF-8F22-5AAA1A62EC3F}" srcOrd="0" destOrd="0" presId="urn:microsoft.com/office/officeart/2008/layout/AlternatingPictureBlocks"/>
    <dgm:cxn modelId="{3C83FFBA-EABD-40D2-B7C0-0BD3DAB89432}" type="presParOf" srcId="{8DFF31B7-1071-4000-9A8F-C08533442FCB}" destId="{E3692D48-0306-4F50-A382-14F58E1410DF}" srcOrd="1" destOrd="0" presId="urn:microsoft.com/office/officeart/2008/layout/AlternatingPictureBlocks"/>
    <dgm:cxn modelId="{41B5FB97-BBE7-415C-A21E-13EC976F09BA}" type="presParOf" srcId="{6C5F68F4-66C8-4515-AB20-A6536960BB6A}" destId="{C3961BE5-98D2-4141-85B0-D9E9F79CABF9}" srcOrd="3" destOrd="0" presId="urn:microsoft.com/office/officeart/2008/layout/AlternatingPictureBlocks"/>
    <dgm:cxn modelId="{E2E94B3E-B1E7-4B91-987D-F584C8012883}" type="presParOf" srcId="{6C5F68F4-66C8-4515-AB20-A6536960BB6A}" destId="{6779379F-016C-4086-B4FE-CEEAF4677432}" srcOrd="4" destOrd="0" presId="urn:microsoft.com/office/officeart/2008/layout/AlternatingPictureBlocks"/>
    <dgm:cxn modelId="{E9835F1B-E4EE-4400-8DFA-9574A6BC0195}" type="presParOf" srcId="{6779379F-016C-4086-B4FE-CEEAF4677432}" destId="{F9531EF6-C0F0-44DA-BF7A-D4FA57E12F84}" srcOrd="0" destOrd="0" presId="urn:microsoft.com/office/officeart/2008/layout/AlternatingPictureBlocks"/>
    <dgm:cxn modelId="{DD5F17C4-E50A-4D07-AD78-7788B46E50E2}" type="presParOf" srcId="{6779379F-016C-4086-B4FE-CEEAF4677432}" destId="{334B5E55-5339-442E-9747-A30A68D633B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360A26A-7D24-496E-8CE3-4ECFFE55BCE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276F8DE-BA33-4146-AF05-031D04C336B2}">
      <dgm:prSet phldrT="[Texto]"/>
      <dgm:spPr/>
      <dgm:t>
        <a:bodyPr/>
        <a:lstStyle/>
        <a:p>
          <a:r>
            <a:rPr lang="es-MX" b="1" dirty="0" smtClean="0">
              <a:solidFill>
                <a:srgbClr val="002060"/>
              </a:solidFill>
            </a:rPr>
            <a:t>Plano individual</a:t>
          </a:r>
          <a:endParaRPr lang="es-MX" b="1" dirty="0">
            <a:solidFill>
              <a:srgbClr val="002060"/>
            </a:solidFill>
          </a:endParaRPr>
        </a:p>
      </dgm:t>
    </dgm:pt>
    <dgm:pt modelId="{AC13F016-35BD-4B85-8251-9B4336B03C2A}" type="parTrans" cxnId="{F5FA00B9-740D-450F-BEC8-EEA453951A9D}">
      <dgm:prSet/>
      <dgm:spPr/>
      <dgm:t>
        <a:bodyPr/>
        <a:lstStyle/>
        <a:p>
          <a:endParaRPr lang="es-MX"/>
        </a:p>
      </dgm:t>
    </dgm:pt>
    <dgm:pt modelId="{EDFFA0B0-9FB9-4817-9337-F5F87B32ED49}" type="sibTrans" cxnId="{F5FA00B9-740D-450F-BEC8-EEA453951A9D}">
      <dgm:prSet/>
      <dgm:spPr/>
      <dgm:t>
        <a:bodyPr/>
        <a:lstStyle/>
        <a:p>
          <a:endParaRPr lang="es-MX"/>
        </a:p>
      </dgm:t>
    </dgm:pt>
    <dgm:pt modelId="{A75BDC33-5144-413D-93C0-A679AC076D5A}">
      <dgm:prSet phldrT="[Texto]"/>
      <dgm:spPr/>
      <dgm:t>
        <a:bodyPr/>
        <a:lstStyle/>
        <a:p>
          <a:r>
            <a:rPr lang="es-MX" b="1" dirty="0" smtClean="0">
              <a:solidFill>
                <a:srgbClr val="002060"/>
              </a:solidFill>
            </a:rPr>
            <a:t>Ámbito social - comunitario</a:t>
          </a:r>
          <a:endParaRPr lang="es-MX" b="1" dirty="0">
            <a:solidFill>
              <a:srgbClr val="002060"/>
            </a:solidFill>
          </a:endParaRPr>
        </a:p>
      </dgm:t>
    </dgm:pt>
    <dgm:pt modelId="{5DB709B6-BF3B-4BF6-984F-14E6CDFFF1EA}" type="parTrans" cxnId="{436844D6-5B01-4A26-AF02-13075ED171A8}">
      <dgm:prSet/>
      <dgm:spPr/>
      <dgm:t>
        <a:bodyPr/>
        <a:lstStyle/>
        <a:p>
          <a:endParaRPr lang="es-MX"/>
        </a:p>
      </dgm:t>
    </dgm:pt>
    <dgm:pt modelId="{210CDFB7-AD93-45EA-B818-DAE07FC65348}" type="sibTrans" cxnId="{436844D6-5B01-4A26-AF02-13075ED171A8}">
      <dgm:prSet/>
      <dgm:spPr/>
      <dgm:t>
        <a:bodyPr/>
        <a:lstStyle/>
        <a:p>
          <a:endParaRPr lang="es-MX"/>
        </a:p>
      </dgm:t>
    </dgm:pt>
    <dgm:pt modelId="{0E737B81-35CA-4F79-9A65-044092A11046}">
      <dgm:prSet phldrT="[Texto]"/>
      <dgm:spPr/>
      <dgm:t>
        <a:bodyPr/>
        <a:lstStyle/>
        <a:p>
          <a:pPr algn="r"/>
          <a:r>
            <a:rPr lang="es-MX" dirty="0" smtClean="0">
              <a:solidFill>
                <a:srgbClr val="002060"/>
              </a:solidFill>
            </a:rPr>
            <a:t>	</a:t>
          </a:r>
          <a:r>
            <a:rPr lang="es-MX" b="1" dirty="0" smtClean="0">
              <a:solidFill>
                <a:srgbClr val="002060"/>
              </a:solidFill>
            </a:rPr>
            <a:t>Nivel cultural e ideológico</a:t>
          </a:r>
          <a:endParaRPr lang="es-MX" b="1" dirty="0">
            <a:solidFill>
              <a:srgbClr val="002060"/>
            </a:solidFill>
          </a:endParaRPr>
        </a:p>
      </dgm:t>
    </dgm:pt>
    <dgm:pt modelId="{24953887-3F76-4817-A2CA-170EA366ED5D}" type="parTrans" cxnId="{86B21347-E158-4659-AFD3-89439135A9BA}">
      <dgm:prSet/>
      <dgm:spPr/>
      <dgm:t>
        <a:bodyPr/>
        <a:lstStyle/>
        <a:p>
          <a:endParaRPr lang="es-MX"/>
        </a:p>
      </dgm:t>
    </dgm:pt>
    <dgm:pt modelId="{47C8DC59-3CEB-4C79-AAB2-6B47F5A28E55}" type="sibTrans" cxnId="{86B21347-E158-4659-AFD3-89439135A9BA}">
      <dgm:prSet/>
      <dgm:spPr/>
      <dgm:t>
        <a:bodyPr/>
        <a:lstStyle/>
        <a:p>
          <a:endParaRPr lang="es-MX"/>
        </a:p>
      </dgm:t>
    </dgm:pt>
    <dgm:pt modelId="{B4E94BE0-5C4D-4CD4-BDC9-E2FA818F7E83}">
      <dgm:prSet phldrT="[Texto]"/>
      <dgm:spPr/>
      <dgm:t>
        <a:bodyPr/>
        <a:lstStyle/>
        <a:p>
          <a:r>
            <a:rPr lang="es-MX" b="1" dirty="0" smtClean="0">
              <a:solidFill>
                <a:srgbClr val="002060"/>
              </a:solidFill>
            </a:rPr>
            <a:t>Ámbito económico</a:t>
          </a:r>
          <a:endParaRPr lang="es-MX" b="1" dirty="0">
            <a:solidFill>
              <a:srgbClr val="002060"/>
            </a:solidFill>
          </a:endParaRPr>
        </a:p>
      </dgm:t>
    </dgm:pt>
    <dgm:pt modelId="{5F0B64FA-6176-48E7-9F36-BDEA8FBDCEF6}" type="parTrans" cxnId="{F22265DF-6199-46AB-875E-7746FE697441}">
      <dgm:prSet/>
      <dgm:spPr/>
      <dgm:t>
        <a:bodyPr/>
        <a:lstStyle/>
        <a:p>
          <a:endParaRPr lang="es-MX"/>
        </a:p>
      </dgm:t>
    </dgm:pt>
    <dgm:pt modelId="{ED2725B5-874E-489F-A75E-62BBECFE3E02}" type="sibTrans" cxnId="{F22265DF-6199-46AB-875E-7746FE697441}">
      <dgm:prSet/>
      <dgm:spPr/>
      <dgm:t>
        <a:bodyPr/>
        <a:lstStyle/>
        <a:p>
          <a:endParaRPr lang="es-MX"/>
        </a:p>
      </dgm:t>
    </dgm:pt>
    <dgm:pt modelId="{54488766-FB35-48E5-9F90-FC48297BAB0C}" type="pres">
      <dgm:prSet presAssocID="{0360A26A-7D24-496E-8CE3-4ECFFE55BC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B3A0C8C-9FBA-4645-9E00-4EAA1508A97F}" type="pres">
      <dgm:prSet presAssocID="{B276F8DE-BA33-4146-AF05-031D04C336B2}" presName="compNode" presStyleCnt="0"/>
      <dgm:spPr/>
    </dgm:pt>
    <dgm:pt modelId="{CB2C86FE-B7C6-465D-9068-42D4780C4BAA}" type="pres">
      <dgm:prSet presAssocID="{B276F8DE-BA33-4146-AF05-031D04C336B2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35A0EE20-C26B-424E-A79D-229236DDB880}" type="pres">
      <dgm:prSet presAssocID="{B276F8DE-BA33-4146-AF05-031D04C336B2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751877-E5CB-4CF6-81A4-E83CA8DC4CC5}" type="pres">
      <dgm:prSet presAssocID="{EDFFA0B0-9FB9-4817-9337-F5F87B32ED49}" presName="sibTrans" presStyleLbl="sibTrans2D1" presStyleIdx="0" presStyleCnt="0"/>
      <dgm:spPr/>
      <dgm:t>
        <a:bodyPr/>
        <a:lstStyle/>
        <a:p>
          <a:endParaRPr lang="es-MX"/>
        </a:p>
      </dgm:t>
    </dgm:pt>
    <dgm:pt modelId="{346A77EB-855C-4623-B634-4D72C8BF6A30}" type="pres">
      <dgm:prSet presAssocID="{A75BDC33-5144-413D-93C0-A679AC076D5A}" presName="compNode" presStyleCnt="0"/>
      <dgm:spPr/>
    </dgm:pt>
    <dgm:pt modelId="{FFA9BDA8-983A-45A7-993F-29511432F0EA}" type="pres">
      <dgm:prSet presAssocID="{A75BDC33-5144-413D-93C0-A679AC076D5A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C83BABA-4456-44AA-8171-948946D460D3}" type="pres">
      <dgm:prSet presAssocID="{A75BDC33-5144-413D-93C0-A679AC076D5A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13A5BA-A332-4234-8A2A-22B760B6CE5D}" type="pres">
      <dgm:prSet presAssocID="{210CDFB7-AD93-45EA-B818-DAE07FC6534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9607A9C4-CA03-4DD6-BC30-90AA8A14415F}" type="pres">
      <dgm:prSet presAssocID="{0E737B81-35CA-4F79-9A65-044092A11046}" presName="compNode" presStyleCnt="0"/>
      <dgm:spPr/>
    </dgm:pt>
    <dgm:pt modelId="{91D180A0-F02D-4EFA-BB49-E60EA5EF8A68}" type="pres">
      <dgm:prSet presAssocID="{0E737B81-35CA-4F79-9A65-044092A11046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0FD2DF8-8FE6-4E0D-96F7-849C81AAEABC}" type="pres">
      <dgm:prSet presAssocID="{0E737B81-35CA-4F79-9A65-044092A1104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6D5800-5A4D-423F-AE34-481EB37483B9}" type="pres">
      <dgm:prSet presAssocID="{47C8DC59-3CEB-4C79-AAB2-6B47F5A28E55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0416A2C-B18E-4B2E-92AB-25E9FE1162B7}" type="pres">
      <dgm:prSet presAssocID="{B4E94BE0-5C4D-4CD4-BDC9-E2FA818F7E83}" presName="compNode" presStyleCnt="0"/>
      <dgm:spPr/>
    </dgm:pt>
    <dgm:pt modelId="{D52F353C-7CA8-43B1-8D86-72B440F26F27}" type="pres">
      <dgm:prSet presAssocID="{B4E94BE0-5C4D-4CD4-BDC9-E2FA818F7E83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812A837-D18B-458F-99C3-ED2F3B659CFE}" type="pres">
      <dgm:prSet presAssocID="{B4E94BE0-5C4D-4CD4-BDC9-E2FA818F7E8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4CCB2AC-38F4-4F6A-ABA7-6A96F16BCB6F}" type="presOf" srcId="{47C8DC59-3CEB-4C79-AAB2-6B47F5A28E55}" destId="{3F6D5800-5A4D-423F-AE34-481EB37483B9}" srcOrd="0" destOrd="0" presId="urn:microsoft.com/office/officeart/2005/8/layout/pList1"/>
    <dgm:cxn modelId="{436844D6-5B01-4A26-AF02-13075ED171A8}" srcId="{0360A26A-7D24-496E-8CE3-4ECFFE55BCE6}" destId="{A75BDC33-5144-413D-93C0-A679AC076D5A}" srcOrd="1" destOrd="0" parTransId="{5DB709B6-BF3B-4BF6-984F-14E6CDFFF1EA}" sibTransId="{210CDFB7-AD93-45EA-B818-DAE07FC65348}"/>
    <dgm:cxn modelId="{AD5AA266-082A-4061-95A6-C9E2E1D22BA4}" type="presOf" srcId="{B4E94BE0-5C4D-4CD4-BDC9-E2FA818F7E83}" destId="{8812A837-D18B-458F-99C3-ED2F3B659CFE}" srcOrd="0" destOrd="0" presId="urn:microsoft.com/office/officeart/2005/8/layout/pList1"/>
    <dgm:cxn modelId="{DD733304-5185-4B36-BDB3-FB9027596121}" type="presOf" srcId="{A75BDC33-5144-413D-93C0-A679AC076D5A}" destId="{5C83BABA-4456-44AA-8171-948946D460D3}" srcOrd="0" destOrd="0" presId="urn:microsoft.com/office/officeart/2005/8/layout/pList1"/>
    <dgm:cxn modelId="{86B21347-E158-4659-AFD3-89439135A9BA}" srcId="{0360A26A-7D24-496E-8CE3-4ECFFE55BCE6}" destId="{0E737B81-35CA-4F79-9A65-044092A11046}" srcOrd="2" destOrd="0" parTransId="{24953887-3F76-4817-A2CA-170EA366ED5D}" sibTransId="{47C8DC59-3CEB-4C79-AAB2-6B47F5A28E55}"/>
    <dgm:cxn modelId="{3CF8C9A5-8FF7-45DC-9EA6-4AE774BBA6FB}" type="presOf" srcId="{EDFFA0B0-9FB9-4817-9337-F5F87B32ED49}" destId="{FF751877-E5CB-4CF6-81A4-E83CA8DC4CC5}" srcOrd="0" destOrd="0" presId="urn:microsoft.com/office/officeart/2005/8/layout/pList1"/>
    <dgm:cxn modelId="{FF26367D-7364-4ADA-9685-87EE89510124}" type="presOf" srcId="{0360A26A-7D24-496E-8CE3-4ECFFE55BCE6}" destId="{54488766-FB35-48E5-9F90-FC48297BAB0C}" srcOrd="0" destOrd="0" presId="urn:microsoft.com/office/officeart/2005/8/layout/pList1"/>
    <dgm:cxn modelId="{F22265DF-6199-46AB-875E-7746FE697441}" srcId="{0360A26A-7D24-496E-8CE3-4ECFFE55BCE6}" destId="{B4E94BE0-5C4D-4CD4-BDC9-E2FA818F7E83}" srcOrd="3" destOrd="0" parTransId="{5F0B64FA-6176-48E7-9F36-BDEA8FBDCEF6}" sibTransId="{ED2725B5-874E-489F-A75E-62BBECFE3E02}"/>
    <dgm:cxn modelId="{4615B813-AC79-4346-8FD3-A695BED2D379}" type="presOf" srcId="{B276F8DE-BA33-4146-AF05-031D04C336B2}" destId="{35A0EE20-C26B-424E-A79D-229236DDB880}" srcOrd="0" destOrd="0" presId="urn:microsoft.com/office/officeart/2005/8/layout/pList1"/>
    <dgm:cxn modelId="{E7581AFB-4F08-4B36-94DD-5515DD089776}" type="presOf" srcId="{0E737B81-35CA-4F79-9A65-044092A11046}" destId="{50FD2DF8-8FE6-4E0D-96F7-849C81AAEABC}" srcOrd="0" destOrd="0" presId="urn:microsoft.com/office/officeart/2005/8/layout/pList1"/>
    <dgm:cxn modelId="{3A99003C-1765-4350-8C32-6E0EFE59CB34}" type="presOf" srcId="{210CDFB7-AD93-45EA-B818-DAE07FC65348}" destId="{EF13A5BA-A332-4234-8A2A-22B760B6CE5D}" srcOrd="0" destOrd="0" presId="urn:microsoft.com/office/officeart/2005/8/layout/pList1"/>
    <dgm:cxn modelId="{F5FA00B9-740D-450F-BEC8-EEA453951A9D}" srcId="{0360A26A-7D24-496E-8CE3-4ECFFE55BCE6}" destId="{B276F8DE-BA33-4146-AF05-031D04C336B2}" srcOrd="0" destOrd="0" parTransId="{AC13F016-35BD-4B85-8251-9B4336B03C2A}" sibTransId="{EDFFA0B0-9FB9-4817-9337-F5F87B32ED49}"/>
    <dgm:cxn modelId="{C3D16702-E6BE-4610-8533-425DA4A7A1FB}" type="presParOf" srcId="{54488766-FB35-48E5-9F90-FC48297BAB0C}" destId="{8B3A0C8C-9FBA-4645-9E00-4EAA1508A97F}" srcOrd="0" destOrd="0" presId="urn:microsoft.com/office/officeart/2005/8/layout/pList1"/>
    <dgm:cxn modelId="{8685683D-1552-4777-804D-FC3EE8F4C345}" type="presParOf" srcId="{8B3A0C8C-9FBA-4645-9E00-4EAA1508A97F}" destId="{CB2C86FE-B7C6-465D-9068-42D4780C4BAA}" srcOrd="0" destOrd="0" presId="urn:microsoft.com/office/officeart/2005/8/layout/pList1"/>
    <dgm:cxn modelId="{E1877752-B151-40A1-BEF7-6BE5E8DF03F4}" type="presParOf" srcId="{8B3A0C8C-9FBA-4645-9E00-4EAA1508A97F}" destId="{35A0EE20-C26B-424E-A79D-229236DDB880}" srcOrd="1" destOrd="0" presId="urn:microsoft.com/office/officeart/2005/8/layout/pList1"/>
    <dgm:cxn modelId="{E002B8EE-6254-45D8-A67F-9438D6C1B867}" type="presParOf" srcId="{54488766-FB35-48E5-9F90-FC48297BAB0C}" destId="{FF751877-E5CB-4CF6-81A4-E83CA8DC4CC5}" srcOrd="1" destOrd="0" presId="urn:microsoft.com/office/officeart/2005/8/layout/pList1"/>
    <dgm:cxn modelId="{1489760A-6672-4AC6-8A9A-02A10E4D7658}" type="presParOf" srcId="{54488766-FB35-48E5-9F90-FC48297BAB0C}" destId="{346A77EB-855C-4623-B634-4D72C8BF6A30}" srcOrd="2" destOrd="0" presId="urn:microsoft.com/office/officeart/2005/8/layout/pList1"/>
    <dgm:cxn modelId="{2D734A37-870E-40C0-8669-63C5104B141E}" type="presParOf" srcId="{346A77EB-855C-4623-B634-4D72C8BF6A30}" destId="{FFA9BDA8-983A-45A7-993F-29511432F0EA}" srcOrd="0" destOrd="0" presId="urn:microsoft.com/office/officeart/2005/8/layout/pList1"/>
    <dgm:cxn modelId="{ED0269A3-F0F3-4067-9FBD-2FA8462190CE}" type="presParOf" srcId="{346A77EB-855C-4623-B634-4D72C8BF6A30}" destId="{5C83BABA-4456-44AA-8171-948946D460D3}" srcOrd="1" destOrd="0" presId="urn:microsoft.com/office/officeart/2005/8/layout/pList1"/>
    <dgm:cxn modelId="{ACCD9FAE-2005-422E-866B-CC984F87E6A2}" type="presParOf" srcId="{54488766-FB35-48E5-9F90-FC48297BAB0C}" destId="{EF13A5BA-A332-4234-8A2A-22B760B6CE5D}" srcOrd="3" destOrd="0" presId="urn:microsoft.com/office/officeart/2005/8/layout/pList1"/>
    <dgm:cxn modelId="{0115C4DA-B045-4CA5-A768-C711A14684EF}" type="presParOf" srcId="{54488766-FB35-48E5-9F90-FC48297BAB0C}" destId="{9607A9C4-CA03-4DD6-BC30-90AA8A14415F}" srcOrd="4" destOrd="0" presId="urn:microsoft.com/office/officeart/2005/8/layout/pList1"/>
    <dgm:cxn modelId="{0C67BD91-A822-4532-B22B-5E04CDEFF179}" type="presParOf" srcId="{9607A9C4-CA03-4DD6-BC30-90AA8A14415F}" destId="{91D180A0-F02D-4EFA-BB49-E60EA5EF8A68}" srcOrd="0" destOrd="0" presId="urn:microsoft.com/office/officeart/2005/8/layout/pList1"/>
    <dgm:cxn modelId="{7199484D-860C-4747-80F8-084426580701}" type="presParOf" srcId="{9607A9C4-CA03-4DD6-BC30-90AA8A14415F}" destId="{50FD2DF8-8FE6-4E0D-96F7-849C81AAEABC}" srcOrd="1" destOrd="0" presId="urn:microsoft.com/office/officeart/2005/8/layout/pList1"/>
    <dgm:cxn modelId="{F37C59D7-BCAD-4B5B-9D61-EBE0BA28D315}" type="presParOf" srcId="{54488766-FB35-48E5-9F90-FC48297BAB0C}" destId="{3F6D5800-5A4D-423F-AE34-481EB37483B9}" srcOrd="5" destOrd="0" presId="urn:microsoft.com/office/officeart/2005/8/layout/pList1"/>
    <dgm:cxn modelId="{720E3E7C-07BD-4FE1-A7A2-4EE058FECC2F}" type="presParOf" srcId="{54488766-FB35-48E5-9F90-FC48297BAB0C}" destId="{00416A2C-B18E-4B2E-92AB-25E9FE1162B7}" srcOrd="6" destOrd="0" presId="urn:microsoft.com/office/officeart/2005/8/layout/pList1"/>
    <dgm:cxn modelId="{83D936DB-4364-47D9-A092-61ECF6DA9865}" type="presParOf" srcId="{00416A2C-B18E-4B2E-92AB-25E9FE1162B7}" destId="{D52F353C-7CA8-43B1-8D86-72B440F26F27}" srcOrd="0" destOrd="0" presId="urn:microsoft.com/office/officeart/2005/8/layout/pList1"/>
    <dgm:cxn modelId="{91140AFA-06F3-4403-B6A4-AA1575FDBA73}" type="presParOf" srcId="{00416A2C-B18E-4B2E-92AB-25E9FE1162B7}" destId="{8812A837-D18B-458F-99C3-ED2F3B659CF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DDDF2B-23F4-44A7-944B-DFF52026E98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39B3F69-7E14-49FD-B3E8-F1CD9919480D}">
      <dgm:prSet phldrT="[Texto]"/>
      <dgm:spPr/>
      <dgm:t>
        <a:bodyPr/>
        <a:lstStyle/>
        <a:p>
          <a:r>
            <a:rPr lang="es-MX" dirty="0" smtClean="0"/>
            <a:t>	</a:t>
          </a:r>
          <a:r>
            <a:rPr lang="es-MX" b="1" dirty="0" smtClean="0">
              <a:solidFill>
                <a:srgbClr val="002060"/>
              </a:solidFill>
            </a:rPr>
            <a:t>El Estado debe de garantizar el cumplimiento de los derechos no solo en la ley sino en la práctica</a:t>
          </a:r>
          <a:endParaRPr lang="es-MX" b="1" dirty="0">
            <a:solidFill>
              <a:srgbClr val="002060"/>
            </a:solidFill>
          </a:endParaRPr>
        </a:p>
      </dgm:t>
    </dgm:pt>
    <dgm:pt modelId="{CA87429F-922A-4640-A25D-E8189C5EC28B}" type="parTrans" cxnId="{6E8177D0-4F0B-424D-85F8-E750E7F0E1B9}">
      <dgm:prSet/>
      <dgm:spPr/>
      <dgm:t>
        <a:bodyPr/>
        <a:lstStyle/>
        <a:p>
          <a:endParaRPr lang="es-MX"/>
        </a:p>
      </dgm:t>
    </dgm:pt>
    <dgm:pt modelId="{944F11C9-1DA9-4F6B-9AEF-2FC070C59694}" type="sibTrans" cxnId="{6E8177D0-4F0B-424D-85F8-E750E7F0E1B9}">
      <dgm:prSet/>
      <dgm:spPr/>
      <dgm:t>
        <a:bodyPr/>
        <a:lstStyle/>
        <a:p>
          <a:endParaRPr lang="es-MX"/>
        </a:p>
      </dgm:t>
    </dgm:pt>
    <dgm:pt modelId="{F8041CB0-B674-4818-8929-BC4BBEB5B15F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1FA6576-00D8-4D4C-B294-B522DF4CAA8F}" type="parTrans" cxnId="{2E4FE453-2B41-496B-A974-7F7E52441F79}">
      <dgm:prSet/>
      <dgm:spPr/>
      <dgm:t>
        <a:bodyPr/>
        <a:lstStyle/>
        <a:p>
          <a:endParaRPr lang="es-MX"/>
        </a:p>
      </dgm:t>
    </dgm:pt>
    <dgm:pt modelId="{F29EA372-35EE-4687-BD0E-B49AD37B5847}" type="sibTrans" cxnId="{2E4FE453-2B41-496B-A974-7F7E52441F79}">
      <dgm:prSet/>
      <dgm:spPr/>
      <dgm:t>
        <a:bodyPr/>
        <a:lstStyle/>
        <a:p>
          <a:endParaRPr lang="es-MX"/>
        </a:p>
      </dgm:t>
    </dgm:pt>
    <dgm:pt modelId="{9E578ECD-2EA9-4F4B-A0F9-7478A7287BDA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E0B632A7-F5CE-4B95-9F5E-5890EA51FE03}" type="parTrans" cxnId="{CB9B18A6-FDB6-46DC-B7E1-E444BC5D6205}">
      <dgm:prSet/>
      <dgm:spPr/>
      <dgm:t>
        <a:bodyPr/>
        <a:lstStyle/>
        <a:p>
          <a:endParaRPr lang="es-MX"/>
        </a:p>
      </dgm:t>
    </dgm:pt>
    <dgm:pt modelId="{2B3A6744-B616-4FD9-8076-F99AE20A67CB}" type="sibTrans" cxnId="{CB9B18A6-FDB6-46DC-B7E1-E444BC5D6205}">
      <dgm:prSet/>
      <dgm:spPr/>
      <dgm:t>
        <a:bodyPr/>
        <a:lstStyle/>
        <a:p>
          <a:endParaRPr lang="es-MX"/>
        </a:p>
      </dgm:t>
    </dgm:pt>
    <dgm:pt modelId="{2CCC1AA9-BF01-4CFA-AF9A-05DE218E404B}">
      <dgm:prSet/>
      <dgm:spPr/>
      <dgm:t>
        <a:bodyPr/>
        <a:lstStyle/>
        <a:p>
          <a:r>
            <a:rPr lang="es-MX" b="1" dirty="0" smtClean="0">
              <a:solidFill>
                <a:srgbClr val="002060"/>
              </a:solidFill>
            </a:rPr>
            <a:t>Las mujeres han tenido que luchar por sus derechos reivindicando su humanidad, su condición jurídica y la responsabilidad del Estado para garantizar su cumplimiento</a:t>
          </a:r>
          <a:endParaRPr lang="es-MX" b="1" dirty="0">
            <a:solidFill>
              <a:srgbClr val="002060"/>
            </a:solidFill>
          </a:endParaRPr>
        </a:p>
      </dgm:t>
    </dgm:pt>
    <dgm:pt modelId="{D1F02685-A89C-4BAB-96D2-4C5C61FF51F1}" type="parTrans" cxnId="{16112358-D3E6-43E7-B79D-0A128076643B}">
      <dgm:prSet/>
      <dgm:spPr/>
      <dgm:t>
        <a:bodyPr/>
        <a:lstStyle/>
        <a:p>
          <a:endParaRPr lang="es-MX"/>
        </a:p>
      </dgm:t>
    </dgm:pt>
    <dgm:pt modelId="{A8DF42A1-EB9D-42EF-B3F4-F6985A18A438}" type="sibTrans" cxnId="{16112358-D3E6-43E7-B79D-0A128076643B}">
      <dgm:prSet/>
      <dgm:spPr/>
      <dgm:t>
        <a:bodyPr/>
        <a:lstStyle/>
        <a:p>
          <a:endParaRPr lang="es-MX"/>
        </a:p>
      </dgm:t>
    </dgm:pt>
    <dgm:pt modelId="{54A5089E-9AEA-44D7-8B34-D681999EC37F}" type="pres">
      <dgm:prSet presAssocID="{3DDDDF2B-23F4-44A7-944B-DFF52026E982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2A66D278-E859-4B91-B97E-0A159C461B07}" type="pres">
      <dgm:prSet presAssocID="{A39B3F69-7E14-49FD-B3E8-F1CD9919480D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s-MX"/>
        </a:p>
      </dgm:t>
    </dgm:pt>
    <dgm:pt modelId="{DC8BB61A-AD74-4FF2-B8F3-A99FF370A583}" type="pres">
      <dgm:prSet presAssocID="{A39B3F69-7E14-49FD-B3E8-F1CD9919480D}" presName="Accent1" presStyleLbl="node1" presStyleIdx="0" presStyleCnt="15"/>
      <dgm:spPr/>
    </dgm:pt>
    <dgm:pt modelId="{9E80AFA8-6BD5-4BAD-B696-B3517E1F2037}" type="pres">
      <dgm:prSet presAssocID="{A39B3F69-7E14-49FD-B3E8-F1CD9919480D}" presName="Accent2" presStyleLbl="node1" presStyleIdx="1" presStyleCnt="15"/>
      <dgm:spPr/>
    </dgm:pt>
    <dgm:pt modelId="{A74BFB6C-34BC-4D1F-9220-07DD545BCCAF}" type="pres">
      <dgm:prSet presAssocID="{A39B3F69-7E14-49FD-B3E8-F1CD9919480D}" presName="Accent3" presStyleLbl="node1" presStyleIdx="2" presStyleCnt="15"/>
      <dgm:spPr/>
    </dgm:pt>
    <dgm:pt modelId="{26D0B51E-6CE1-444C-B711-38DEA6B2EDBA}" type="pres">
      <dgm:prSet presAssocID="{A39B3F69-7E14-49FD-B3E8-F1CD9919480D}" presName="Accent4" presStyleLbl="node1" presStyleIdx="3" presStyleCnt="15"/>
      <dgm:spPr/>
    </dgm:pt>
    <dgm:pt modelId="{D384C016-DBD3-4759-A6A3-8ADF18544658}" type="pres">
      <dgm:prSet presAssocID="{A39B3F69-7E14-49FD-B3E8-F1CD9919480D}" presName="Accent5" presStyleLbl="node1" presStyleIdx="4" presStyleCnt="15"/>
      <dgm:spPr/>
    </dgm:pt>
    <dgm:pt modelId="{597D54A0-E36C-4764-BAE4-D4559F3B163D}" type="pres">
      <dgm:prSet presAssocID="{A39B3F69-7E14-49FD-B3E8-F1CD9919480D}" presName="Accent6" presStyleLbl="node1" presStyleIdx="5" presStyleCnt="15"/>
      <dgm:spPr/>
    </dgm:pt>
    <dgm:pt modelId="{8565872F-311A-4844-8144-AEF008563F5C}" type="pres">
      <dgm:prSet presAssocID="{F8041CB0-B674-4818-8929-BC4BBEB5B15F}" presName="Child1" presStyleLbl="node1" presStyleIdx="6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42226B6F-18E1-4EAC-AA71-D13B57AB2B24}" type="pres">
      <dgm:prSet presAssocID="{F8041CB0-B674-4818-8929-BC4BBEB5B15F}" presName="Accent7" presStyleCnt="0"/>
      <dgm:spPr/>
    </dgm:pt>
    <dgm:pt modelId="{251F8F34-FC5B-4311-9C4F-0132A209ABFB}" type="pres">
      <dgm:prSet presAssocID="{F8041CB0-B674-4818-8929-BC4BBEB5B15F}" presName="AccentHold1" presStyleLbl="node1" presStyleIdx="7" presStyleCnt="15" custLinFactNeighborX="-9655" custLinFactNeighborY="-74391"/>
      <dgm:spPr/>
    </dgm:pt>
    <dgm:pt modelId="{501A6323-B126-42AD-BF21-EA22005EFB3B}" type="pres">
      <dgm:prSet presAssocID="{F8041CB0-B674-4818-8929-BC4BBEB5B15F}" presName="Accent8" presStyleCnt="0"/>
      <dgm:spPr/>
    </dgm:pt>
    <dgm:pt modelId="{AD1E399A-137F-450D-9A73-EB18D9FF5D6E}" type="pres">
      <dgm:prSet presAssocID="{F8041CB0-B674-4818-8929-BC4BBEB5B15F}" presName="AccentHold2" presStyleLbl="node1" presStyleIdx="8" presStyleCnt="15"/>
      <dgm:spPr/>
    </dgm:pt>
    <dgm:pt modelId="{EAC49A1D-BF79-4642-B05C-62F0BA209A1F}" type="pres">
      <dgm:prSet presAssocID="{9E578ECD-2EA9-4F4B-A0F9-7478A7287BDA}" presName="Child2" presStyleLbl="node1" presStyleIdx="9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ED0C054F-428F-4F90-A4A9-3BA513BBE96F}" type="pres">
      <dgm:prSet presAssocID="{9E578ECD-2EA9-4F4B-A0F9-7478A7287BDA}" presName="Accent9" presStyleCnt="0"/>
      <dgm:spPr/>
    </dgm:pt>
    <dgm:pt modelId="{84349A1D-D212-4598-8759-A97C94A79AC8}" type="pres">
      <dgm:prSet presAssocID="{9E578ECD-2EA9-4F4B-A0F9-7478A7287BDA}" presName="AccentHold1" presStyleLbl="node1" presStyleIdx="10" presStyleCnt="15"/>
      <dgm:spPr/>
    </dgm:pt>
    <dgm:pt modelId="{72546794-2120-4002-9168-3BB6326F8C28}" type="pres">
      <dgm:prSet presAssocID="{9E578ECD-2EA9-4F4B-A0F9-7478A7287BDA}" presName="Accent10" presStyleCnt="0"/>
      <dgm:spPr/>
    </dgm:pt>
    <dgm:pt modelId="{9CE9F7B7-CCB7-4751-9ECB-1B1623DB4946}" type="pres">
      <dgm:prSet presAssocID="{9E578ECD-2EA9-4F4B-A0F9-7478A7287BDA}" presName="AccentHold2" presStyleLbl="node1" presStyleIdx="11" presStyleCnt="15"/>
      <dgm:spPr/>
    </dgm:pt>
    <dgm:pt modelId="{C82416EC-F451-411D-8856-781180732334}" type="pres">
      <dgm:prSet presAssocID="{9E578ECD-2EA9-4F4B-A0F9-7478A7287BDA}" presName="Accent11" presStyleCnt="0"/>
      <dgm:spPr/>
    </dgm:pt>
    <dgm:pt modelId="{E75480A5-88E4-4854-BA58-8248A2448F3F}" type="pres">
      <dgm:prSet presAssocID="{9E578ECD-2EA9-4F4B-A0F9-7478A7287BDA}" presName="AccentHold3" presStyleLbl="node1" presStyleIdx="12" presStyleCnt="15"/>
      <dgm:spPr/>
    </dgm:pt>
    <dgm:pt modelId="{EDB2B6A6-22F4-4C8F-82FC-A9DB5FDF9288}" type="pres">
      <dgm:prSet presAssocID="{2CCC1AA9-BF01-4CFA-AF9A-05DE218E404B}" presName="Child3" presStyleLbl="node1" presStyleIdx="13" presStyleCnt="15" custScaleX="239008" custScaleY="213222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7017A224-A701-4FF8-A46A-8FCC485A924F}" type="pres">
      <dgm:prSet presAssocID="{2CCC1AA9-BF01-4CFA-AF9A-05DE218E404B}" presName="Accent12" presStyleCnt="0"/>
      <dgm:spPr/>
    </dgm:pt>
    <dgm:pt modelId="{366C9A70-59AF-47D9-A6B6-A70BAC56D6CE}" type="pres">
      <dgm:prSet presAssocID="{2CCC1AA9-BF01-4CFA-AF9A-05DE218E404B}" presName="AccentHold1" presStyleLbl="node1" presStyleIdx="14" presStyleCnt="15" custLinFactX="-49868" custLinFactY="95560" custLinFactNeighborX="-100000" custLinFactNeighborY="100000"/>
      <dgm:spPr/>
    </dgm:pt>
  </dgm:ptLst>
  <dgm:cxnLst>
    <dgm:cxn modelId="{46704CDF-98B0-4164-B749-4F52D07EEBA5}" type="presOf" srcId="{2CCC1AA9-BF01-4CFA-AF9A-05DE218E404B}" destId="{EDB2B6A6-22F4-4C8F-82FC-A9DB5FDF9288}" srcOrd="0" destOrd="0" presId="urn:microsoft.com/office/officeart/2009/3/layout/CircleRelationship"/>
    <dgm:cxn modelId="{C583635D-4266-410B-8252-3841F54B0E63}" type="presOf" srcId="{3DDDDF2B-23F4-44A7-944B-DFF52026E982}" destId="{54A5089E-9AEA-44D7-8B34-D681999EC37F}" srcOrd="0" destOrd="0" presId="urn:microsoft.com/office/officeart/2009/3/layout/CircleRelationship"/>
    <dgm:cxn modelId="{2E4FE453-2B41-496B-A974-7F7E52441F79}" srcId="{A39B3F69-7E14-49FD-B3E8-F1CD9919480D}" destId="{F8041CB0-B674-4818-8929-BC4BBEB5B15F}" srcOrd="0" destOrd="0" parTransId="{81FA6576-00D8-4D4C-B294-B522DF4CAA8F}" sibTransId="{F29EA372-35EE-4687-BD0E-B49AD37B5847}"/>
    <dgm:cxn modelId="{CB9B18A6-FDB6-46DC-B7E1-E444BC5D6205}" srcId="{A39B3F69-7E14-49FD-B3E8-F1CD9919480D}" destId="{9E578ECD-2EA9-4F4B-A0F9-7478A7287BDA}" srcOrd="1" destOrd="0" parTransId="{E0B632A7-F5CE-4B95-9F5E-5890EA51FE03}" sibTransId="{2B3A6744-B616-4FD9-8076-F99AE20A67CB}"/>
    <dgm:cxn modelId="{E8204D89-18FD-42AD-91E3-16254C4F0A88}" type="presOf" srcId="{9E578ECD-2EA9-4F4B-A0F9-7478A7287BDA}" destId="{EAC49A1D-BF79-4642-B05C-62F0BA209A1F}" srcOrd="0" destOrd="0" presId="urn:microsoft.com/office/officeart/2009/3/layout/CircleRelationship"/>
    <dgm:cxn modelId="{7073EC73-0B24-4C1C-8908-0E6FBDA65592}" type="presOf" srcId="{A39B3F69-7E14-49FD-B3E8-F1CD9919480D}" destId="{2A66D278-E859-4B91-B97E-0A159C461B07}" srcOrd="0" destOrd="0" presId="urn:microsoft.com/office/officeart/2009/3/layout/CircleRelationship"/>
    <dgm:cxn modelId="{6E8177D0-4F0B-424D-85F8-E750E7F0E1B9}" srcId="{3DDDDF2B-23F4-44A7-944B-DFF52026E982}" destId="{A39B3F69-7E14-49FD-B3E8-F1CD9919480D}" srcOrd="0" destOrd="0" parTransId="{CA87429F-922A-4640-A25D-E8189C5EC28B}" sibTransId="{944F11C9-1DA9-4F6B-9AEF-2FC070C59694}"/>
    <dgm:cxn modelId="{16112358-D3E6-43E7-B79D-0A128076643B}" srcId="{A39B3F69-7E14-49FD-B3E8-F1CD9919480D}" destId="{2CCC1AA9-BF01-4CFA-AF9A-05DE218E404B}" srcOrd="2" destOrd="0" parTransId="{D1F02685-A89C-4BAB-96D2-4C5C61FF51F1}" sibTransId="{A8DF42A1-EB9D-42EF-B3F4-F6985A18A438}"/>
    <dgm:cxn modelId="{E062021A-E018-4EFE-8467-E645E28E55CE}" type="presOf" srcId="{F8041CB0-B674-4818-8929-BC4BBEB5B15F}" destId="{8565872F-311A-4844-8144-AEF008563F5C}" srcOrd="0" destOrd="0" presId="urn:microsoft.com/office/officeart/2009/3/layout/CircleRelationship"/>
    <dgm:cxn modelId="{A1D2653B-D108-40B1-942C-824F9292D23A}" type="presParOf" srcId="{54A5089E-9AEA-44D7-8B34-D681999EC37F}" destId="{2A66D278-E859-4B91-B97E-0A159C461B07}" srcOrd="0" destOrd="0" presId="urn:microsoft.com/office/officeart/2009/3/layout/CircleRelationship"/>
    <dgm:cxn modelId="{BC0DD522-C7AA-4492-B38F-B70971010090}" type="presParOf" srcId="{54A5089E-9AEA-44D7-8B34-D681999EC37F}" destId="{DC8BB61A-AD74-4FF2-B8F3-A99FF370A583}" srcOrd="1" destOrd="0" presId="urn:microsoft.com/office/officeart/2009/3/layout/CircleRelationship"/>
    <dgm:cxn modelId="{00A97F81-3DAD-47C9-9151-CC5D842781C2}" type="presParOf" srcId="{54A5089E-9AEA-44D7-8B34-D681999EC37F}" destId="{9E80AFA8-6BD5-4BAD-B696-B3517E1F2037}" srcOrd="2" destOrd="0" presId="urn:microsoft.com/office/officeart/2009/3/layout/CircleRelationship"/>
    <dgm:cxn modelId="{D8B6D5D7-24C1-47A0-8AF1-83F7D8D99C3D}" type="presParOf" srcId="{54A5089E-9AEA-44D7-8B34-D681999EC37F}" destId="{A74BFB6C-34BC-4D1F-9220-07DD545BCCAF}" srcOrd="3" destOrd="0" presId="urn:microsoft.com/office/officeart/2009/3/layout/CircleRelationship"/>
    <dgm:cxn modelId="{2443ADCC-AC0B-4CA0-BEF3-BCD1D8829543}" type="presParOf" srcId="{54A5089E-9AEA-44D7-8B34-D681999EC37F}" destId="{26D0B51E-6CE1-444C-B711-38DEA6B2EDBA}" srcOrd="4" destOrd="0" presId="urn:microsoft.com/office/officeart/2009/3/layout/CircleRelationship"/>
    <dgm:cxn modelId="{45E95DFC-D313-49DF-8878-B5F50BDA499E}" type="presParOf" srcId="{54A5089E-9AEA-44D7-8B34-D681999EC37F}" destId="{D384C016-DBD3-4759-A6A3-8ADF18544658}" srcOrd="5" destOrd="0" presId="urn:microsoft.com/office/officeart/2009/3/layout/CircleRelationship"/>
    <dgm:cxn modelId="{87518D53-2704-4905-9E79-185DC2B5399D}" type="presParOf" srcId="{54A5089E-9AEA-44D7-8B34-D681999EC37F}" destId="{597D54A0-E36C-4764-BAE4-D4559F3B163D}" srcOrd="6" destOrd="0" presId="urn:microsoft.com/office/officeart/2009/3/layout/CircleRelationship"/>
    <dgm:cxn modelId="{DDF231B1-6840-4514-BA0A-1BE50F013CE6}" type="presParOf" srcId="{54A5089E-9AEA-44D7-8B34-D681999EC37F}" destId="{8565872F-311A-4844-8144-AEF008563F5C}" srcOrd="7" destOrd="0" presId="urn:microsoft.com/office/officeart/2009/3/layout/CircleRelationship"/>
    <dgm:cxn modelId="{B7F07E7C-0C6D-4B44-BD9B-AD6F33C415D5}" type="presParOf" srcId="{54A5089E-9AEA-44D7-8B34-D681999EC37F}" destId="{42226B6F-18E1-4EAC-AA71-D13B57AB2B24}" srcOrd="8" destOrd="0" presId="urn:microsoft.com/office/officeart/2009/3/layout/CircleRelationship"/>
    <dgm:cxn modelId="{8662D686-586C-4F9A-BCFB-B6C9A1B3BD35}" type="presParOf" srcId="{42226B6F-18E1-4EAC-AA71-D13B57AB2B24}" destId="{251F8F34-FC5B-4311-9C4F-0132A209ABFB}" srcOrd="0" destOrd="0" presId="urn:microsoft.com/office/officeart/2009/3/layout/CircleRelationship"/>
    <dgm:cxn modelId="{D9B58CA2-4EF5-4AB5-9A13-6EA88E07606A}" type="presParOf" srcId="{54A5089E-9AEA-44D7-8B34-D681999EC37F}" destId="{501A6323-B126-42AD-BF21-EA22005EFB3B}" srcOrd="9" destOrd="0" presId="urn:microsoft.com/office/officeart/2009/3/layout/CircleRelationship"/>
    <dgm:cxn modelId="{D5473184-D980-4E50-88C1-00BC4CBEC39B}" type="presParOf" srcId="{501A6323-B126-42AD-BF21-EA22005EFB3B}" destId="{AD1E399A-137F-450D-9A73-EB18D9FF5D6E}" srcOrd="0" destOrd="0" presId="urn:microsoft.com/office/officeart/2009/3/layout/CircleRelationship"/>
    <dgm:cxn modelId="{97FDA870-6B6C-4B7F-9EFF-F481121B97E2}" type="presParOf" srcId="{54A5089E-9AEA-44D7-8B34-D681999EC37F}" destId="{EAC49A1D-BF79-4642-B05C-62F0BA209A1F}" srcOrd="10" destOrd="0" presId="urn:microsoft.com/office/officeart/2009/3/layout/CircleRelationship"/>
    <dgm:cxn modelId="{0AC9FD3D-A097-4F46-A630-F9D39D13151E}" type="presParOf" srcId="{54A5089E-9AEA-44D7-8B34-D681999EC37F}" destId="{ED0C054F-428F-4F90-A4A9-3BA513BBE96F}" srcOrd="11" destOrd="0" presId="urn:microsoft.com/office/officeart/2009/3/layout/CircleRelationship"/>
    <dgm:cxn modelId="{0B337EFF-765F-4462-8715-D80BAA95AF40}" type="presParOf" srcId="{ED0C054F-428F-4F90-A4A9-3BA513BBE96F}" destId="{84349A1D-D212-4598-8759-A97C94A79AC8}" srcOrd="0" destOrd="0" presId="urn:microsoft.com/office/officeart/2009/3/layout/CircleRelationship"/>
    <dgm:cxn modelId="{DCEF6CD3-106B-4CF8-9C61-F06E6E3E536F}" type="presParOf" srcId="{54A5089E-9AEA-44D7-8B34-D681999EC37F}" destId="{72546794-2120-4002-9168-3BB6326F8C28}" srcOrd="12" destOrd="0" presId="urn:microsoft.com/office/officeart/2009/3/layout/CircleRelationship"/>
    <dgm:cxn modelId="{F70269B3-A54C-4DDB-835F-FD66195802DA}" type="presParOf" srcId="{72546794-2120-4002-9168-3BB6326F8C28}" destId="{9CE9F7B7-CCB7-4751-9ECB-1B1623DB4946}" srcOrd="0" destOrd="0" presId="urn:microsoft.com/office/officeart/2009/3/layout/CircleRelationship"/>
    <dgm:cxn modelId="{66D96C45-3452-4593-A930-C4B7A8CEDF5A}" type="presParOf" srcId="{54A5089E-9AEA-44D7-8B34-D681999EC37F}" destId="{C82416EC-F451-411D-8856-781180732334}" srcOrd="13" destOrd="0" presId="urn:microsoft.com/office/officeart/2009/3/layout/CircleRelationship"/>
    <dgm:cxn modelId="{C484DEAF-583F-4FF0-92B9-E99C5FCEAB44}" type="presParOf" srcId="{C82416EC-F451-411D-8856-781180732334}" destId="{E75480A5-88E4-4854-BA58-8248A2448F3F}" srcOrd="0" destOrd="0" presId="urn:microsoft.com/office/officeart/2009/3/layout/CircleRelationship"/>
    <dgm:cxn modelId="{0A793A2E-0A7B-4BF4-ADF4-8A731841552C}" type="presParOf" srcId="{54A5089E-9AEA-44D7-8B34-D681999EC37F}" destId="{EDB2B6A6-22F4-4C8F-82FC-A9DB5FDF9288}" srcOrd="14" destOrd="0" presId="urn:microsoft.com/office/officeart/2009/3/layout/CircleRelationship"/>
    <dgm:cxn modelId="{FC1091DB-DD9B-4D3B-917D-EEDC7108DC88}" type="presParOf" srcId="{54A5089E-9AEA-44D7-8B34-D681999EC37F}" destId="{7017A224-A701-4FF8-A46A-8FCC485A924F}" srcOrd="15" destOrd="0" presId="urn:microsoft.com/office/officeart/2009/3/layout/CircleRelationship"/>
    <dgm:cxn modelId="{726E40DB-7FEB-440F-BCE8-B1B1F278E3A3}" type="presParOf" srcId="{7017A224-A701-4FF8-A46A-8FCC485A924F}" destId="{366C9A70-59AF-47D9-A6B6-A70BAC56D6C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7A0740-3B2E-4910-96E4-25A7006549A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64AE482-D645-4912-B2F5-6E087EFDC1F2}">
      <dgm:prSet phldrT="[Texto]"/>
      <dgm:spPr/>
      <dgm:t>
        <a:bodyPr/>
        <a:lstStyle/>
        <a:p>
          <a:r>
            <a:rPr lang="es-MX" dirty="0" smtClean="0"/>
            <a:t>La conmemoración del 8 de Marzo</a:t>
          </a:r>
          <a:endParaRPr lang="es-MX" dirty="0"/>
        </a:p>
      </dgm:t>
    </dgm:pt>
    <dgm:pt modelId="{781ACAEF-E855-4435-82FA-60B701006FE8}" type="parTrans" cxnId="{98F54733-DEF2-4A0E-BBCD-1922F4100146}">
      <dgm:prSet/>
      <dgm:spPr/>
      <dgm:t>
        <a:bodyPr/>
        <a:lstStyle/>
        <a:p>
          <a:endParaRPr lang="es-MX"/>
        </a:p>
      </dgm:t>
    </dgm:pt>
    <dgm:pt modelId="{367B2715-EC97-4A13-B6F7-CF5C2F77BCC2}" type="sibTrans" cxnId="{98F54733-DEF2-4A0E-BBCD-1922F4100146}">
      <dgm:prSet/>
      <dgm:spPr/>
      <dgm:t>
        <a:bodyPr/>
        <a:lstStyle/>
        <a:p>
          <a:endParaRPr lang="es-MX"/>
        </a:p>
      </dgm:t>
    </dgm:pt>
    <dgm:pt modelId="{F4183F65-56B5-4BB9-A23C-6463E49A4EFF}">
      <dgm:prSet phldrT="[Texto]"/>
      <dgm:spPr/>
      <dgm:t>
        <a:bodyPr/>
        <a:lstStyle/>
        <a:p>
          <a:r>
            <a:rPr lang="es-MX" dirty="0" smtClean="0"/>
            <a:t>El Estado como garante de los derechos humanos</a:t>
          </a:r>
          <a:endParaRPr lang="es-MX" dirty="0"/>
        </a:p>
      </dgm:t>
    </dgm:pt>
    <dgm:pt modelId="{9DAAE7C4-498C-42E6-8AE8-0AA0CF574C35}" type="parTrans" cxnId="{537356B8-A144-40F5-9D9F-032618DA1826}">
      <dgm:prSet/>
      <dgm:spPr/>
      <dgm:t>
        <a:bodyPr/>
        <a:lstStyle/>
        <a:p>
          <a:endParaRPr lang="es-MX"/>
        </a:p>
      </dgm:t>
    </dgm:pt>
    <dgm:pt modelId="{2A853583-4BAB-47D0-966C-0D7F4E760834}" type="sibTrans" cxnId="{537356B8-A144-40F5-9D9F-032618DA1826}">
      <dgm:prSet/>
      <dgm:spPr/>
      <dgm:t>
        <a:bodyPr/>
        <a:lstStyle/>
        <a:p>
          <a:endParaRPr lang="es-MX"/>
        </a:p>
      </dgm:t>
    </dgm:pt>
    <dgm:pt modelId="{04D45DF6-2830-46AB-B78E-1AF9480A31C4}">
      <dgm:prSet phldrT="[Texto]"/>
      <dgm:spPr/>
      <dgm:t>
        <a:bodyPr/>
        <a:lstStyle/>
        <a:p>
          <a:r>
            <a:rPr lang="es-MX" dirty="0" smtClean="0"/>
            <a:t>Los derechos de las mujeres en México</a:t>
          </a:r>
          <a:endParaRPr lang="es-MX" dirty="0"/>
        </a:p>
      </dgm:t>
    </dgm:pt>
    <dgm:pt modelId="{6BFE0A5B-4753-458A-AA6E-3D56F91F40AE}" type="parTrans" cxnId="{63F566D0-22AA-4889-B301-727CCAF678C6}">
      <dgm:prSet/>
      <dgm:spPr/>
      <dgm:t>
        <a:bodyPr/>
        <a:lstStyle/>
        <a:p>
          <a:endParaRPr lang="es-MX"/>
        </a:p>
      </dgm:t>
    </dgm:pt>
    <dgm:pt modelId="{D468459C-E035-4717-B63A-BD0B873D7EA2}" type="sibTrans" cxnId="{63F566D0-22AA-4889-B301-727CCAF678C6}">
      <dgm:prSet/>
      <dgm:spPr/>
      <dgm:t>
        <a:bodyPr/>
        <a:lstStyle/>
        <a:p>
          <a:endParaRPr lang="es-MX"/>
        </a:p>
      </dgm:t>
    </dgm:pt>
    <dgm:pt modelId="{4D73B1A2-C959-452B-93EC-8119BDBF7F30}">
      <dgm:prSet phldrT="[Texto]"/>
      <dgm:spPr/>
      <dgm:t>
        <a:bodyPr/>
        <a:lstStyle/>
        <a:p>
          <a:r>
            <a:rPr lang="es-MX" dirty="0" smtClean="0"/>
            <a:t>El empoderamiento de las mujeres para el ejercicio de sus derechos</a:t>
          </a:r>
          <a:endParaRPr lang="es-MX" dirty="0"/>
        </a:p>
      </dgm:t>
    </dgm:pt>
    <dgm:pt modelId="{0A4B2017-85B7-474E-B3BE-F35EC1FCE1A1}" type="parTrans" cxnId="{37644A72-44BD-477C-8418-05217C58EBC9}">
      <dgm:prSet/>
      <dgm:spPr/>
      <dgm:t>
        <a:bodyPr/>
        <a:lstStyle/>
        <a:p>
          <a:endParaRPr lang="es-MX"/>
        </a:p>
      </dgm:t>
    </dgm:pt>
    <dgm:pt modelId="{B32B4A77-881C-45C0-9BDC-E454BDE54B89}" type="sibTrans" cxnId="{37644A72-44BD-477C-8418-05217C58EBC9}">
      <dgm:prSet/>
      <dgm:spPr/>
      <dgm:t>
        <a:bodyPr/>
        <a:lstStyle/>
        <a:p>
          <a:endParaRPr lang="es-MX"/>
        </a:p>
      </dgm:t>
    </dgm:pt>
    <dgm:pt modelId="{687C187E-307F-4F28-BB07-6F92B93227A2}" type="pres">
      <dgm:prSet presAssocID="{AE7A0740-3B2E-4910-96E4-25A7006549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E8C599E-0656-4C27-96D7-1A5231B7A97E}" type="pres">
      <dgm:prSet presAssocID="{F64AE482-D645-4912-B2F5-6E087EFDC1F2}" presName="composite" presStyleCnt="0"/>
      <dgm:spPr/>
    </dgm:pt>
    <dgm:pt modelId="{15C7AA37-AF1F-48D2-BFBD-2F3F32FFD22C}" type="pres">
      <dgm:prSet presAssocID="{F64AE482-D645-4912-B2F5-6E087EFDC1F2}" presName="rect1" presStyleLbl="trAlignAcc1" presStyleIdx="0" presStyleCnt="4" custLinFactY="-27016" custLinFactNeighborX="3440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DFA11A-D0FB-4BCF-BA7F-9B1E445EC131}" type="pres">
      <dgm:prSet presAssocID="{F64AE482-D645-4912-B2F5-6E087EFDC1F2}" presName="rect2" presStyleLbl="fgImgPlace1" presStyleIdx="0" presStyleCnt="4" custLinFactY="-14984" custLinFactNeighborX="11928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4AE0C291-7233-4C5D-AACA-55FE42EB0974}" type="pres">
      <dgm:prSet presAssocID="{367B2715-EC97-4A13-B6F7-CF5C2F77BCC2}" presName="sibTrans" presStyleCnt="0"/>
      <dgm:spPr/>
    </dgm:pt>
    <dgm:pt modelId="{F2C38B45-8949-486D-BFE9-6A09F803A54D}" type="pres">
      <dgm:prSet presAssocID="{F4183F65-56B5-4BB9-A23C-6463E49A4EFF}" presName="composite" presStyleCnt="0"/>
      <dgm:spPr/>
    </dgm:pt>
    <dgm:pt modelId="{90706277-E4C4-477F-B05A-C6B08B7FDC04}" type="pres">
      <dgm:prSet presAssocID="{F4183F65-56B5-4BB9-A23C-6463E49A4EFF}" presName="rect1" presStyleLbl="trAlignAcc1" presStyleIdx="1" presStyleCnt="4" custLinFactX="-8228" custLinFactY="100000" custLinFactNeighborX="-100000" custLinFactNeighborY="1545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DE9391-4F39-40CD-9534-B4BDF9234BF4}" type="pres">
      <dgm:prSet presAssocID="{F4183F65-56B5-4BB9-A23C-6463E49A4EFF}" presName="rect2" presStyleLbl="fgImgPlace1" presStyleIdx="1" presStyleCnt="4" custLinFactX="-200000" custLinFactY="100000" custLinFactNeighborX="-288261" custLinFactNeighborY="15176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99A04DA-2BB0-449B-A8A9-E5A0CB454FE9}" type="pres">
      <dgm:prSet presAssocID="{2A853583-4BAB-47D0-966C-0D7F4E760834}" presName="sibTrans" presStyleCnt="0"/>
      <dgm:spPr/>
    </dgm:pt>
    <dgm:pt modelId="{1AC837F7-7943-4AE6-9207-A852C432A556}" type="pres">
      <dgm:prSet presAssocID="{04D45DF6-2830-46AB-B78E-1AF9480A31C4}" presName="composite" presStyleCnt="0"/>
      <dgm:spPr/>
    </dgm:pt>
    <dgm:pt modelId="{1CF93A45-4016-4074-8C56-B3B0DFA8CB68}" type="pres">
      <dgm:prSet presAssocID="{04D45DF6-2830-46AB-B78E-1AF9480A31C4}" presName="rect1" presStyleLbl="trAlignAcc1" presStyleIdx="2" presStyleCnt="4" custLinFactY="-23345" custLinFactNeighborX="3440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DC05D1-0DE9-44D3-870C-518430F1725E}" type="pres">
      <dgm:prSet presAssocID="{04D45DF6-2830-46AB-B78E-1AF9480A31C4}" presName="rect2" presStyleLbl="fgImgPlace1" presStyleIdx="2" presStyleCnt="4" custLinFactY="-9982" custLinFactNeighborX="11928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1284E57-075C-4D5A-A7FB-446355D8BDED}" type="pres">
      <dgm:prSet presAssocID="{D468459C-E035-4717-B63A-BD0B873D7EA2}" presName="sibTrans" presStyleCnt="0"/>
      <dgm:spPr/>
    </dgm:pt>
    <dgm:pt modelId="{B684126C-9633-486C-BB08-8A68E3EDD510}" type="pres">
      <dgm:prSet presAssocID="{4D73B1A2-C959-452B-93EC-8119BDBF7F30}" presName="composite" presStyleCnt="0"/>
      <dgm:spPr/>
    </dgm:pt>
    <dgm:pt modelId="{632B5FE2-95D2-419E-AD50-110112886787}" type="pres">
      <dgm:prSet presAssocID="{4D73B1A2-C959-452B-93EC-8119BDBF7F30}" presName="rect1" presStyleLbl="trAlignAcc1" presStyleIdx="3" presStyleCnt="4" custLinFactX="-8380" custLinFactNeighborX="-100000" custLinFactNeighborY="71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8E3E01-5D70-418E-B354-4BE50BBEA8DC}" type="pres">
      <dgm:prSet presAssocID="{4D73B1A2-C959-452B-93EC-8119BDBF7F30}" presName="rect2" presStyleLbl="fgImgPlace1" presStyleIdx="3" presStyleCnt="4" custLinFactX="-200000" custLinFactNeighborX="-293692" custLinFactNeighborY="1346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</dgm:ptLst>
  <dgm:cxnLst>
    <dgm:cxn modelId="{37644A72-44BD-477C-8418-05217C58EBC9}" srcId="{AE7A0740-3B2E-4910-96E4-25A7006549A7}" destId="{4D73B1A2-C959-452B-93EC-8119BDBF7F30}" srcOrd="3" destOrd="0" parTransId="{0A4B2017-85B7-474E-B3BE-F35EC1FCE1A1}" sibTransId="{B32B4A77-881C-45C0-9BDC-E454BDE54B89}"/>
    <dgm:cxn modelId="{2CB477E4-160E-4DC2-9782-6AB24C24D6BF}" type="presOf" srcId="{04D45DF6-2830-46AB-B78E-1AF9480A31C4}" destId="{1CF93A45-4016-4074-8C56-B3B0DFA8CB68}" srcOrd="0" destOrd="0" presId="urn:microsoft.com/office/officeart/2008/layout/PictureStrips"/>
    <dgm:cxn modelId="{10911A2D-161F-4981-94CD-286BA2A4DE09}" type="presOf" srcId="{F4183F65-56B5-4BB9-A23C-6463E49A4EFF}" destId="{90706277-E4C4-477F-B05A-C6B08B7FDC04}" srcOrd="0" destOrd="0" presId="urn:microsoft.com/office/officeart/2008/layout/PictureStrips"/>
    <dgm:cxn modelId="{8E012C4A-8625-4ACB-BE92-9086E9F17A99}" type="presOf" srcId="{4D73B1A2-C959-452B-93EC-8119BDBF7F30}" destId="{632B5FE2-95D2-419E-AD50-110112886787}" srcOrd="0" destOrd="0" presId="urn:microsoft.com/office/officeart/2008/layout/PictureStrips"/>
    <dgm:cxn modelId="{C5B4242A-8CA4-4DDB-87DC-C70F3AEB9D34}" type="presOf" srcId="{AE7A0740-3B2E-4910-96E4-25A7006549A7}" destId="{687C187E-307F-4F28-BB07-6F92B93227A2}" srcOrd="0" destOrd="0" presId="urn:microsoft.com/office/officeart/2008/layout/PictureStrips"/>
    <dgm:cxn modelId="{98F54733-DEF2-4A0E-BBCD-1922F4100146}" srcId="{AE7A0740-3B2E-4910-96E4-25A7006549A7}" destId="{F64AE482-D645-4912-B2F5-6E087EFDC1F2}" srcOrd="0" destOrd="0" parTransId="{781ACAEF-E855-4435-82FA-60B701006FE8}" sibTransId="{367B2715-EC97-4A13-B6F7-CF5C2F77BCC2}"/>
    <dgm:cxn modelId="{63F566D0-22AA-4889-B301-727CCAF678C6}" srcId="{AE7A0740-3B2E-4910-96E4-25A7006549A7}" destId="{04D45DF6-2830-46AB-B78E-1AF9480A31C4}" srcOrd="2" destOrd="0" parTransId="{6BFE0A5B-4753-458A-AA6E-3D56F91F40AE}" sibTransId="{D468459C-E035-4717-B63A-BD0B873D7EA2}"/>
    <dgm:cxn modelId="{537356B8-A144-40F5-9D9F-032618DA1826}" srcId="{AE7A0740-3B2E-4910-96E4-25A7006549A7}" destId="{F4183F65-56B5-4BB9-A23C-6463E49A4EFF}" srcOrd="1" destOrd="0" parTransId="{9DAAE7C4-498C-42E6-8AE8-0AA0CF574C35}" sibTransId="{2A853583-4BAB-47D0-966C-0D7F4E760834}"/>
    <dgm:cxn modelId="{D39566FF-1F8B-42C0-B250-F5009E938880}" type="presOf" srcId="{F64AE482-D645-4912-B2F5-6E087EFDC1F2}" destId="{15C7AA37-AF1F-48D2-BFBD-2F3F32FFD22C}" srcOrd="0" destOrd="0" presId="urn:microsoft.com/office/officeart/2008/layout/PictureStrips"/>
    <dgm:cxn modelId="{65DD9E12-296E-42F4-BEA6-0CEBC9B82939}" type="presParOf" srcId="{687C187E-307F-4F28-BB07-6F92B93227A2}" destId="{7E8C599E-0656-4C27-96D7-1A5231B7A97E}" srcOrd="0" destOrd="0" presId="urn:microsoft.com/office/officeart/2008/layout/PictureStrips"/>
    <dgm:cxn modelId="{7C2DD934-F150-49E5-BD7B-020EE0F25D7C}" type="presParOf" srcId="{7E8C599E-0656-4C27-96D7-1A5231B7A97E}" destId="{15C7AA37-AF1F-48D2-BFBD-2F3F32FFD22C}" srcOrd="0" destOrd="0" presId="urn:microsoft.com/office/officeart/2008/layout/PictureStrips"/>
    <dgm:cxn modelId="{D19C173A-2DAF-4572-B2F8-DAE5C3165037}" type="presParOf" srcId="{7E8C599E-0656-4C27-96D7-1A5231B7A97E}" destId="{11DFA11A-D0FB-4BCF-BA7F-9B1E445EC131}" srcOrd="1" destOrd="0" presId="urn:microsoft.com/office/officeart/2008/layout/PictureStrips"/>
    <dgm:cxn modelId="{7BDC2F67-0519-4D6D-8948-7A0DB953F9E5}" type="presParOf" srcId="{687C187E-307F-4F28-BB07-6F92B93227A2}" destId="{4AE0C291-7233-4C5D-AACA-55FE42EB0974}" srcOrd="1" destOrd="0" presId="urn:microsoft.com/office/officeart/2008/layout/PictureStrips"/>
    <dgm:cxn modelId="{B5939C1F-7919-460D-8373-76FF4A4089B7}" type="presParOf" srcId="{687C187E-307F-4F28-BB07-6F92B93227A2}" destId="{F2C38B45-8949-486D-BFE9-6A09F803A54D}" srcOrd="2" destOrd="0" presId="urn:microsoft.com/office/officeart/2008/layout/PictureStrips"/>
    <dgm:cxn modelId="{2373CC5B-DE0C-471B-881C-90BCCD5735AC}" type="presParOf" srcId="{F2C38B45-8949-486D-BFE9-6A09F803A54D}" destId="{90706277-E4C4-477F-B05A-C6B08B7FDC04}" srcOrd="0" destOrd="0" presId="urn:microsoft.com/office/officeart/2008/layout/PictureStrips"/>
    <dgm:cxn modelId="{8006FA80-9E75-4A7A-BB38-2C6B67A043ED}" type="presParOf" srcId="{F2C38B45-8949-486D-BFE9-6A09F803A54D}" destId="{E2DE9391-4F39-40CD-9534-B4BDF9234BF4}" srcOrd="1" destOrd="0" presId="urn:microsoft.com/office/officeart/2008/layout/PictureStrips"/>
    <dgm:cxn modelId="{B74106E1-022D-478E-9E29-CB20E2149CCD}" type="presParOf" srcId="{687C187E-307F-4F28-BB07-6F92B93227A2}" destId="{F99A04DA-2BB0-449B-A8A9-E5A0CB454FE9}" srcOrd="3" destOrd="0" presId="urn:microsoft.com/office/officeart/2008/layout/PictureStrips"/>
    <dgm:cxn modelId="{D7694482-006B-4867-A4C8-EBA9757DB590}" type="presParOf" srcId="{687C187E-307F-4F28-BB07-6F92B93227A2}" destId="{1AC837F7-7943-4AE6-9207-A852C432A556}" srcOrd="4" destOrd="0" presId="urn:microsoft.com/office/officeart/2008/layout/PictureStrips"/>
    <dgm:cxn modelId="{D35F464E-1F32-4EEB-88A0-4655C514853D}" type="presParOf" srcId="{1AC837F7-7943-4AE6-9207-A852C432A556}" destId="{1CF93A45-4016-4074-8C56-B3B0DFA8CB68}" srcOrd="0" destOrd="0" presId="urn:microsoft.com/office/officeart/2008/layout/PictureStrips"/>
    <dgm:cxn modelId="{AB5CD13C-765E-4B26-AB71-9FC3993F9165}" type="presParOf" srcId="{1AC837F7-7943-4AE6-9207-A852C432A556}" destId="{1EDC05D1-0DE9-44D3-870C-518430F1725E}" srcOrd="1" destOrd="0" presId="urn:microsoft.com/office/officeart/2008/layout/PictureStrips"/>
    <dgm:cxn modelId="{04E26EF4-9F21-40EA-BEF3-F4039980206A}" type="presParOf" srcId="{687C187E-307F-4F28-BB07-6F92B93227A2}" destId="{21284E57-075C-4D5A-A7FB-446355D8BDED}" srcOrd="5" destOrd="0" presId="urn:microsoft.com/office/officeart/2008/layout/PictureStrips"/>
    <dgm:cxn modelId="{58DC1C9C-BFE8-48DD-9A6D-CBB3D18ADFB8}" type="presParOf" srcId="{687C187E-307F-4F28-BB07-6F92B93227A2}" destId="{B684126C-9633-486C-BB08-8A68E3EDD510}" srcOrd="6" destOrd="0" presId="urn:microsoft.com/office/officeart/2008/layout/PictureStrips"/>
    <dgm:cxn modelId="{1352BCEF-F9FB-48F5-842D-F4B8B9AF83F1}" type="presParOf" srcId="{B684126C-9633-486C-BB08-8A68E3EDD510}" destId="{632B5FE2-95D2-419E-AD50-110112886787}" srcOrd="0" destOrd="0" presId="urn:microsoft.com/office/officeart/2008/layout/PictureStrips"/>
    <dgm:cxn modelId="{10EBF311-68EB-4D60-8B4B-C5ADB789366F}" type="presParOf" srcId="{B684126C-9633-486C-BB08-8A68E3EDD510}" destId="{7D8E3E01-5D70-418E-B354-4BE50BBEA8D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70975-4733-4661-940D-451BB0F12C31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5092C0F7-301F-430B-8A49-F8253DBC5553}">
      <dgm:prSet phldrT="[Texto]"/>
      <dgm:spPr/>
      <dgm:t>
        <a:bodyPr/>
        <a:lstStyle/>
        <a:p>
          <a:r>
            <a:rPr lang="es-MX" dirty="0" smtClean="0"/>
            <a:t>En 1910 la Conferencia Internacional de Mujeres Socialistas, reunida en Copenhague, proclamó el </a:t>
          </a:r>
          <a:r>
            <a:rPr lang="es-MX" b="1" dirty="0" smtClean="0"/>
            <a:t>Día internacional de la mujer</a:t>
          </a:r>
          <a:endParaRPr lang="es-MX" dirty="0"/>
        </a:p>
      </dgm:t>
    </dgm:pt>
    <dgm:pt modelId="{DC5CD1EE-4A29-4475-877C-849AAD53B674}" type="parTrans" cxnId="{2E50B082-033B-4F77-9B48-C8813809D821}">
      <dgm:prSet/>
      <dgm:spPr/>
      <dgm:t>
        <a:bodyPr/>
        <a:lstStyle/>
        <a:p>
          <a:endParaRPr lang="es-MX"/>
        </a:p>
      </dgm:t>
    </dgm:pt>
    <dgm:pt modelId="{ED2C2D35-9F5F-4025-B526-6FBAB87AB138}" type="sibTrans" cxnId="{2E50B082-033B-4F77-9B48-C8813809D821}">
      <dgm:prSet/>
      <dgm:spPr/>
      <dgm:t>
        <a:bodyPr/>
        <a:lstStyle/>
        <a:p>
          <a:endParaRPr lang="es-MX"/>
        </a:p>
      </dgm:t>
    </dgm:pt>
    <dgm:pt modelId="{CAD0DC0F-8119-406C-B6DF-89B847B202EE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dirty="0" smtClean="0"/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dirty="0" smtClean="0"/>
            <a:t>La propuesta fue aprobada unánimemente por la conferencia de más de 100 mujeres procedentes de 17 países</a:t>
          </a:r>
          <a:endParaRPr lang="es-MX" dirty="0"/>
        </a:p>
      </dgm:t>
    </dgm:pt>
    <dgm:pt modelId="{10F0C751-F378-4633-B746-BB51BB2DA83E}" type="parTrans" cxnId="{5B50DB99-A4D3-432F-969E-4EE24BE385E6}">
      <dgm:prSet/>
      <dgm:spPr/>
      <dgm:t>
        <a:bodyPr/>
        <a:lstStyle/>
        <a:p>
          <a:endParaRPr lang="es-MX"/>
        </a:p>
      </dgm:t>
    </dgm:pt>
    <dgm:pt modelId="{475E4294-B8A3-4AA8-836B-6B88BBD54B5F}" type="sibTrans" cxnId="{5B50DB99-A4D3-432F-969E-4EE24BE385E6}">
      <dgm:prSet/>
      <dgm:spPr/>
      <dgm:t>
        <a:bodyPr/>
        <a:lstStyle/>
        <a:p>
          <a:endParaRPr lang="es-MX"/>
        </a:p>
      </dgm:t>
    </dgm:pt>
    <dgm:pt modelId="{6BFDA974-D6C7-48F1-891A-3E919BCBDA3B}" type="pres">
      <dgm:prSet presAssocID="{56470975-4733-4661-940D-451BB0F12C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A724561-73D7-4491-84DF-2F50B1B0E7B3}" type="pres">
      <dgm:prSet presAssocID="{5092C0F7-301F-430B-8A49-F8253DBC5553}" presName="comp" presStyleCnt="0"/>
      <dgm:spPr/>
      <dgm:t>
        <a:bodyPr/>
        <a:lstStyle/>
        <a:p>
          <a:endParaRPr lang="es-MX"/>
        </a:p>
      </dgm:t>
    </dgm:pt>
    <dgm:pt modelId="{7CBDB407-50FA-4CA8-9EE9-6BDDFDC01390}" type="pres">
      <dgm:prSet presAssocID="{5092C0F7-301F-430B-8A49-F8253DBC5553}" presName="box" presStyleLbl="node1" presStyleIdx="0" presStyleCnt="2" custLinFactNeighborX="-793" custLinFactNeighborY="1242"/>
      <dgm:spPr/>
      <dgm:t>
        <a:bodyPr/>
        <a:lstStyle/>
        <a:p>
          <a:endParaRPr lang="es-MX"/>
        </a:p>
      </dgm:t>
    </dgm:pt>
    <dgm:pt modelId="{A3F319FF-C018-4D48-B4EC-923E84AA0BC4}" type="pres">
      <dgm:prSet presAssocID="{5092C0F7-301F-430B-8A49-F8253DBC5553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0647EE0B-7E61-43B9-A204-EB0DE007DC31}" type="pres">
      <dgm:prSet presAssocID="{5092C0F7-301F-430B-8A49-F8253DBC555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19ECE9-85B4-4EE4-BC2D-7E750E2114BD}" type="pres">
      <dgm:prSet presAssocID="{ED2C2D35-9F5F-4025-B526-6FBAB87AB138}" presName="spacer" presStyleCnt="0"/>
      <dgm:spPr/>
      <dgm:t>
        <a:bodyPr/>
        <a:lstStyle/>
        <a:p>
          <a:endParaRPr lang="es-MX"/>
        </a:p>
      </dgm:t>
    </dgm:pt>
    <dgm:pt modelId="{E8EDD87C-AB26-4461-9AFF-8E109A52EC0B}" type="pres">
      <dgm:prSet presAssocID="{CAD0DC0F-8119-406C-B6DF-89B847B202EE}" presName="comp" presStyleCnt="0"/>
      <dgm:spPr/>
      <dgm:t>
        <a:bodyPr/>
        <a:lstStyle/>
        <a:p>
          <a:endParaRPr lang="es-MX"/>
        </a:p>
      </dgm:t>
    </dgm:pt>
    <dgm:pt modelId="{9F7313CA-4AF7-4FBB-8B3E-15CF2E50EB5E}" type="pres">
      <dgm:prSet presAssocID="{CAD0DC0F-8119-406C-B6DF-89B847B202EE}" presName="box" presStyleLbl="node1" presStyleIdx="1" presStyleCnt="2"/>
      <dgm:spPr/>
      <dgm:t>
        <a:bodyPr/>
        <a:lstStyle/>
        <a:p>
          <a:endParaRPr lang="es-MX"/>
        </a:p>
      </dgm:t>
    </dgm:pt>
    <dgm:pt modelId="{D7BD080B-7464-480C-B5DB-B7FEEBA5E5D4}" type="pres">
      <dgm:prSet presAssocID="{CAD0DC0F-8119-406C-B6DF-89B847B202EE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3AE7F16-E9C8-4F52-9224-ADB8792E41F0}" type="pres">
      <dgm:prSet presAssocID="{CAD0DC0F-8119-406C-B6DF-89B847B202E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B2E8131-54EE-4863-95D5-0A2589B447D6}" type="presOf" srcId="{5092C0F7-301F-430B-8A49-F8253DBC5553}" destId="{7CBDB407-50FA-4CA8-9EE9-6BDDFDC01390}" srcOrd="0" destOrd="0" presId="urn:microsoft.com/office/officeart/2005/8/layout/vList4"/>
    <dgm:cxn modelId="{313566B1-703C-4F2A-80F7-6CD1ADF4B5A4}" type="presOf" srcId="{CAD0DC0F-8119-406C-B6DF-89B847B202EE}" destId="{9F7313CA-4AF7-4FBB-8B3E-15CF2E50EB5E}" srcOrd="0" destOrd="0" presId="urn:microsoft.com/office/officeart/2005/8/layout/vList4"/>
    <dgm:cxn modelId="{51DB21CC-9616-4DC8-AE92-5E3A56230B4C}" type="presOf" srcId="{CAD0DC0F-8119-406C-B6DF-89B847B202EE}" destId="{F3AE7F16-E9C8-4F52-9224-ADB8792E41F0}" srcOrd="1" destOrd="0" presId="urn:microsoft.com/office/officeart/2005/8/layout/vList4"/>
    <dgm:cxn modelId="{5B50DB99-A4D3-432F-969E-4EE24BE385E6}" srcId="{56470975-4733-4661-940D-451BB0F12C31}" destId="{CAD0DC0F-8119-406C-B6DF-89B847B202EE}" srcOrd="1" destOrd="0" parTransId="{10F0C751-F378-4633-B746-BB51BB2DA83E}" sibTransId="{475E4294-B8A3-4AA8-836B-6B88BBD54B5F}"/>
    <dgm:cxn modelId="{0E9D6A75-0974-4110-8BD1-DF942300D673}" type="presOf" srcId="{5092C0F7-301F-430B-8A49-F8253DBC5553}" destId="{0647EE0B-7E61-43B9-A204-EB0DE007DC31}" srcOrd="1" destOrd="0" presId="urn:microsoft.com/office/officeart/2005/8/layout/vList4"/>
    <dgm:cxn modelId="{2E50B082-033B-4F77-9B48-C8813809D821}" srcId="{56470975-4733-4661-940D-451BB0F12C31}" destId="{5092C0F7-301F-430B-8A49-F8253DBC5553}" srcOrd="0" destOrd="0" parTransId="{DC5CD1EE-4A29-4475-877C-849AAD53B674}" sibTransId="{ED2C2D35-9F5F-4025-B526-6FBAB87AB138}"/>
    <dgm:cxn modelId="{61C73B12-4485-44D3-A956-E920FDDDB367}" type="presOf" srcId="{56470975-4733-4661-940D-451BB0F12C31}" destId="{6BFDA974-D6C7-48F1-891A-3E919BCBDA3B}" srcOrd="0" destOrd="0" presId="urn:microsoft.com/office/officeart/2005/8/layout/vList4"/>
    <dgm:cxn modelId="{C1EFB0BC-498F-416D-B68A-BA1E04C7C909}" type="presParOf" srcId="{6BFDA974-D6C7-48F1-891A-3E919BCBDA3B}" destId="{4A724561-73D7-4491-84DF-2F50B1B0E7B3}" srcOrd="0" destOrd="0" presId="urn:microsoft.com/office/officeart/2005/8/layout/vList4"/>
    <dgm:cxn modelId="{E2665A71-C294-42E6-A986-332796D80F72}" type="presParOf" srcId="{4A724561-73D7-4491-84DF-2F50B1B0E7B3}" destId="{7CBDB407-50FA-4CA8-9EE9-6BDDFDC01390}" srcOrd="0" destOrd="0" presId="urn:microsoft.com/office/officeart/2005/8/layout/vList4"/>
    <dgm:cxn modelId="{52191AC9-C7D6-4D43-9AAA-402C0CF93392}" type="presParOf" srcId="{4A724561-73D7-4491-84DF-2F50B1B0E7B3}" destId="{A3F319FF-C018-4D48-B4EC-923E84AA0BC4}" srcOrd="1" destOrd="0" presId="urn:microsoft.com/office/officeart/2005/8/layout/vList4"/>
    <dgm:cxn modelId="{41F946F2-3032-4D6D-BFAB-AEA2D04A77F2}" type="presParOf" srcId="{4A724561-73D7-4491-84DF-2F50B1B0E7B3}" destId="{0647EE0B-7E61-43B9-A204-EB0DE007DC31}" srcOrd="2" destOrd="0" presId="urn:microsoft.com/office/officeart/2005/8/layout/vList4"/>
    <dgm:cxn modelId="{A0696FDE-4F79-45EB-8CE9-27A77D157266}" type="presParOf" srcId="{6BFDA974-D6C7-48F1-891A-3E919BCBDA3B}" destId="{7819ECE9-85B4-4EE4-BC2D-7E750E2114BD}" srcOrd="1" destOrd="0" presId="urn:microsoft.com/office/officeart/2005/8/layout/vList4"/>
    <dgm:cxn modelId="{3223D567-9FCB-45AB-A0DB-89440CD20880}" type="presParOf" srcId="{6BFDA974-D6C7-48F1-891A-3E919BCBDA3B}" destId="{E8EDD87C-AB26-4461-9AFF-8E109A52EC0B}" srcOrd="2" destOrd="0" presId="urn:microsoft.com/office/officeart/2005/8/layout/vList4"/>
    <dgm:cxn modelId="{2B33FDFB-925F-4813-A1AD-43B9322D4C69}" type="presParOf" srcId="{E8EDD87C-AB26-4461-9AFF-8E109A52EC0B}" destId="{9F7313CA-4AF7-4FBB-8B3E-15CF2E50EB5E}" srcOrd="0" destOrd="0" presId="urn:microsoft.com/office/officeart/2005/8/layout/vList4"/>
    <dgm:cxn modelId="{C3C1AD0A-E504-4926-86A2-6926C128B6A1}" type="presParOf" srcId="{E8EDD87C-AB26-4461-9AFF-8E109A52EC0B}" destId="{D7BD080B-7464-480C-B5DB-B7FEEBA5E5D4}" srcOrd="1" destOrd="0" presId="urn:microsoft.com/office/officeart/2005/8/layout/vList4"/>
    <dgm:cxn modelId="{AA8DB565-EE7B-4587-8781-645A265755DA}" type="presParOf" srcId="{E8EDD87C-AB26-4461-9AFF-8E109A52EC0B}" destId="{F3AE7F16-E9C8-4F52-9224-ADB8792E41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81157A-CC99-488B-B1C7-4C69F3D6456D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9E51CD0-188E-47AA-8F2A-844F25EC6030}">
      <dgm:prSet phldrT="[Texto]" custT="1"/>
      <dgm:spPr/>
      <dgm:t>
        <a:bodyPr/>
        <a:lstStyle/>
        <a:p>
          <a:endParaRPr lang="es-MX" sz="1400" b="1" dirty="0">
            <a:solidFill>
              <a:schemeClr val="bg2"/>
            </a:solidFill>
          </a:endParaRPr>
        </a:p>
      </dgm:t>
    </dgm:pt>
    <dgm:pt modelId="{BFC59DFB-3D4C-43F1-B721-9CC7F6D2FBD4}" type="parTrans" cxnId="{298C46A6-D152-4BA7-8952-3C33C8565996}">
      <dgm:prSet/>
      <dgm:spPr/>
      <dgm:t>
        <a:bodyPr/>
        <a:lstStyle/>
        <a:p>
          <a:endParaRPr lang="es-MX"/>
        </a:p>
      </dgm:t>
    </dgm:pt>
    <dgm:pt modelId="{719EC401-3325-4BFD-A510-9C8217BED713}" type="sibTrans" cxnId="{298C46A6-D152-4BA7-8952-3C33C856599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D640837-347C-4DF2-9CF4-AD6FE0EF815D}">
      <dgm:prSet phldrT="[Texto]"/>
      <dgm:spPr/>
      <dgm:t>
        <a:bodyPr/>
        <a:lstStyle/>
        <a:p>
          <a:r>
            <a:rPr lang="es-MX" dirty="0" smtClean="0">
              <a:solidFill>
                <a:srgbClr val="002060"/>
              </a:solidFill>
            </a:rPr>
            <a:t>El 8 de marzo de 1911 las trabajadoras de una fábrica textil  en Nueva York se declararon en huelga por las pésimas condiciones de trabajo</a:t>
          </a:r>
          <a:r>
            <a:rPr lang="es-MX" dirty="0" smtClean="0">
              <a:solidFill>
                <a:schemeClr val="bg2"/>
              </a:solidFill>
            </a:rPr>
            <a:t>.</a:t>
          </a:r>
          <a:endParaRPr lang="es-MX" dirty="0">
            <a:solidFill>
              <a:schemeClr val="bg2"/>
            </a:solidFill>
          </a:endParaRPr>
        </a:p>
      </dgm:t>
    </dgm:pt>
    <dgm:pt modelId="{DE22072F-7E2F-499C-9F76-DB538D7CC445}" type="parTrans" cxnId="{9E09B90E-CA3C-477F-8560-1791BB090755}">
      <dgm:prSet/>
      <dgm:spPr/>
      <dgm:t>
        <a:bodyPr/>
        <a:lstStyle/>
        <a:p>
          <a:endParaRPr lang="es-MX"/>
        </a:p>
      </dgm:t>
    </dgm:pt>
    <dgm:pt modelId="{84756AF2-0ABE-4F5B-9894-01258B61E585}" type="sibTrans" cxnId="{9E09B90E-CA3C-477F-8560-1791BB090755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1E16C3A-6CFC-4087-B164-48AC25C1115E}">
      <dgm:prSet phldrT="[Texto]" custT="1"/>
      <dgm:spPr/>
      <dgm:t>
        <a:bodyPr/>
        <a:lstStyle/>
        <a:p>
          <a:endParaRPr lang="es-MX" sz="2000" b="1" dirty="0">
            <a:solidFill>
              <a:schemeClr val="bg2"/>
            </a:solidFill>
          </a:endParaRPr>
        </a:p>
      </dgm:t>
    </dgm:pt>
    <dgm:pt modelId="{D041A998-5418-49F3-98E2-1FF24FC3F661}" type="parTrans" cxnId="{4958C9C2-1766-447E-B85E-96547EA48D35}">
      <dgm:prSet/>
      <dgm:spPr/>
      <dgm:t>
        <a:bodyPr/>
        <a:lstStyle/>
        <a:p>
          <a:endParaRPr lang="es-MX"/>
        </a:p>
      </dgm:t>
    </dgm:pt>
    <dgm:pt modelId="{0288BD02-5A6A-4314-854C-3DB5EC11A36E}" type="sibTrans" cxnId="{4958C9C2-1766-447E-B85E-96547EA48D35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4016A302-8371-41B8-9EAF-620C1E5EBB32}" type="pres">
      <dgm:prSet presAssocID="{6681157A-CC99-488B-B1C7-4C69F3D6456D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MX"/>
        </a:p>
      </dgm:t>
    </dgm:pt>
    <dgm:pt modelId="{FD5F5548-835A-4E68-9951-A19BD02C236F}" type="pres">
      <dgm:prSet presAssocID="{69E51CD0-188E-47AA-8F2A-844F25EC6030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F61FF1-319C-43B2-ABB4-AA43CFE1C37C}" type="pres">
      <dgm:prSet presAssocID="{69E51CD0-188E-47AA-8F2A-844F25EC6030}" presName="image_accent_1" presStyleCnt="0"/>
      <dgm:spPr/>
    </dgm:pt>
    <dgm:pt modelId="{8FE51D83-9C2D-46B6-A658-B6B7C180864C}" type="pres">
      <dgm:prSet presAssocID="{69E51CD0-188E-47AA-8F2A-844F25EC6030}" presName="imageAccentRepeatNode" presStyleLbl="alignNode1" presStyleIdx="0" presStyleCnt="6"/>
      <dgm:spPr/>
    </dgm:pt>
    <dgm:pt modelId="{1F5F2ED3-3864-4687-83D2-65C949795029}" type="pres">
      <dgm:prSet presAssocID="{69E51CD0-188E-47AA-8F2A-844F25EC6030}" presName="accent_1" presStyleLbl="alignNode1" presStyleIdx="1" presStyleCnt="6"/>
      <dgm:spPr/>
    </dgm:pt>
    <dgm:pt modelId="{A44E5771-1653-497F-B64F-6996C3E6ABA3}" type="pres">
      <dgm:prSet presAssocID="{719EC401-3325-4BFD-A510-9C8217BED713}" presName="image_1" presStyleCnt="0"/>
      <dgm:spPr/>
    </dgm:pt>
    <dgm:pt modelId="{8D0A6E39-9EF2-4376-A13B-7EB3112BF31C}" type="pres">
      <dgm:prSet presAssocID="{719EC401-3325-4BFD-A510-9C8217BED713}" presName="imageRepeatNode" presStyleLbl="fgImgPlace1" presStyleIdx="0" presStyleCnt="3" custLinFactNeighborX="540" custLinFactNeighborY="1566"/>
      <dgm:spPr/>
      <dgm:t>
        <a:bodyPr/>
        <a:lstStyle/>
        <a:p>
          <a:endParaRPr lang="es-MX"/>
        </a:p>
      </dgm:t>
    </dgm:pt>
    <dgm:pt modelId="{06E1DFDA-7528-4ACE-A144-47802A63BA40}" type="pres">
      <dgm:prSet presAssocID="{1D640837-347C-4DF2-9CF4-AD6FE0EF815D}" presName="parent_text_2" presStyleLbl="revTx" presStyleIdx="1" presStyleCnt="3" custScaleX="100222" custScaleY="255358" custLinFactX="-73324" custLinFactY="-96153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10E472-34EC-47D3-BCCC-BDBF31661562}" type="pres">
      <dgm:prSet presAssocID="{1D640837-347C-4DF2-9CF4-AD6FE0EF815D}" presName="image_accent_2" presStyleCnt="0"/>
      <dgm:spPr/>
    </dgm:pt>
    <dgm:pt modelId="{25ADB365-BCA3-4B21-B43E-03B65840ED72}" type="pres">
      <dgm:prSet presAssocID="{1D640837-347C-4DF2-9CF4-AD6FE0EF815D}" presName="imageAccentRepeatNode" presStyleLbl="alignNode1" presStyleIdx="2" presStyleCnt="6"/>
      <dgm:spPr/>
    </dgm:pt>
    <dgm:pt modelId="{8CF1D185-A432-4DBE-A7EE-6F6E182A9840}" type="pres">
      <dgm:prSet presAssocID="{84756AF2-0ABE-4F5B-9894-01258B61E585}" presName="image_2" presStyleCnt="0"/>
      <dgm:spPr/>
    </dgm:pt>
    <dgm:pt modelId="{5D18540B-5A26-464C-8347-EBBDF06E6F02}" type="pres">
      <dgm:prSet presAssocID="{84756AF2-0ABE-4F5B-9894-01258B61E585}" presName="imageRepeatNode" presStyleLbl="fgImgPlace1" presStyleIdx="1" presStyleCnt="3"/>
      <dgm:spPr/>
      <dgm:t>
        <a:bodyPr/>
        <a:lstStyle/>
        <a:p>
          <a:endParaRPr lang="es-MX"/>
        </a:p>
      </dgm:t>
    </dgm:pt>
    <dgm:pt modelId="{4CC3380C-FE31-424C-A298-1CC591542A00}" type="pres">
      <dgm:prSet presAssocID="{81E16C3A-6CFC-4087-B164-48AC25C1115E}" presName="image_accent_3" presStyleCnt="0"/>
      <dgm:spPr/>
    </dgm:pt>
    <dgm:pt modelId="{BD169978-A597-4939-9B72-1429C530A35D}" type="pres">
      <dgm:prSet presAssocID="{81E16C3A-6CFC-4087-B164-48AC25C1115E}" presName="imageAccentRepeatNode" presStyleLbl="alignNode1" presStyleIdx="3" presStyleCnt="6"/>
      <dgm:spPr/>
    </dgm:pt>
    <dgm:pt modelId="{8CA7C12B-58E6-44C1-9D4B-071793AB6830}" type="pres">
      <dgm:prSet presAssocID="{81E16C3A-6CFC-4087-B164-48AC25C1115E}" presName="parent_text_3" presStyleLbl="revTx" presStyleIdx="2" presStyleCnt="3" custLinFactNeighborX="10211" custLinFactNeighborY="37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AB00E3-0C39-484D-890A-59507F260B5D}" type="pres">
      <dgm:prSet presAssocID="{81E16C3A-6CFC-4087-B164-48AC25C1115E}" presName="accent_2" presStyleLbl="alignNode1" presStyleIdx="4" presStyleCnt="6"/>
      <dgm:spPr/>
    </dgm:pt>
    <dgm:pt modelId="{B1B133D2-B451-4874-AB25-F29ACEB5D5E8}" type="pres">
      <dgm:prSet presAssocID="{81E16C3A-6CFC-4087-B164-48AC25C1115E}" presName="accent_3" presStyleLbl="alignNode1" presStyleIdx="5" presStyleCnt="6"/>
      <dgm:spPr/>
    </dgm:pt>
    <dgm:pt modelId="{635D0BDD-11B8-4B8A-A077-A81A2DB5D032}" type="pres">
      <dgm:prSet presAssocID="{0288BD02-5A6A-4314-854C-3DB5EC11A36E}" presName="image_3" presStyleCnt="0"/>
      <dgm:spPr/>
    </dgm:pt>
    <dgm:pt modelId="{DEA3B015-3BFB-40FC-93AC-8D65347D2B4F}" type="pres">
      <dgm:prSet presAssocID="{0288BD02-5A6A-4314-854C-3DB5EC11A36E}" presName="imageRepeatNode" presStyleLbl="fgImgPlace1" presStyleIdx="2" presStyleCnt="3"/>
      <dgm:spPr/>
      <dgm:t>
        <a:bodyPr/>
        <a:lstStyle/>
        <a:p>
          <a:endParaRPr lang="es-MX"/>
        </a:p>
      </dgm:t>
    </dgm:pt>
  </dgm:ptLst>
  <dgm:cxnLst>
    <dgm:cxn modelId="{298C46A6-D152-4BA7-8952-3C33C8565996}" srcId="{6681157A-CC99-488B-B1C7-4C69F3D6456D}" destId="{69E51CD0-188E-47AA-8F2A-844F25EC6030}" srcOrd="0" destOrd="0" parTransId="{BFC59DFB-3D4C-43F1-B721-9CC7F6D2FBD4}" sibTransId="{719EC401-3325-4BFD-A510-9C8217BED713}"/>
    <dgm:cxn modelId="{9E09B90E-CA3C-477F-8560-1791BB090755}" srcId="{6681157A-CC99-488B-B1C7-4C69F3D6456D}" destId="{1D640837-347C-4DF2-9CF4-AD6FE0EF815D}" srcOrd="1" destOrd="0" parTransId="{DE22072F-7E2F-499C-9F76-DB538D7CC445}" sibTransId="{84756AF2-0ABE-4F5B-9894-01258B61E585}"/>
    <dgm:cxn modelId="{5366A611-C551-47CE-9D13-D4A72442A68F}" type="presOf" srcId="{84756AF2-0ABE-4F5B-9894-01258B61E585}" destId="{5D18540B-5A26-464C-8347-EBBDF06E6F02}" srcOrd="0" destOrd="0" presId="urn:microsoft.com/office/officeart/2008/layout/BubblePictureList"/>
    <dgm:cxn modelId="{21BF4435-DBD6-4CC0-9EA6-3A297025C1F5}" type="presOf" srcId="{0288BD02-5A6A-4314-854C-3DB5EC11A36E}" destId="{DEA3B015-3BFB-40FC-93AC-8D65347D2B4F}" srcOrd="0" destOrd="0" presId="urn:microsoft.com/office/officeart/2008/layout/BubblePictureList"/>
    <dgm:cxn modelId="{C35F05B3-7CB3-41A6-8188-0B93F8B973AD}" type="presOf" srcId="{6681157A-CC99-488B-B1C7-4C69F3D6456D}" destId="{4016A302-8371-41B8-9EAF-620C1E5EBB32}" srcOrd="0" destOrd="0" presId="urn:microsoft.com/office/officeart/2008/layout/BubblePictureList"/>
    <dgm:cxn modelId="{D03EC081-A1CF-43A3-B70B-3E12B1064A63}" type="presOf" srcId="{1D640837-347C-4DF2-9CF4-AD6FE0EF815D}" destId="{06E1DFDA-7528-4ACE-A144-47802A63BA40}" srcOrd="0" destOrd="0" presId="urn:microsoft.com/office/officeart/2008/layout/BubblePictureList"/>
    <dgm:cxn modelId="{92A2F7A7-9407-47FE-9C1A-21B0422E0E78}" type="presOf" srcId="{69E51CD0-188E-47AA-8F2A-844F25EC6030}" destId="{FD5F5548-835A-4E68-9951-A19BD02C236F}" srcOrd="0" destOrd="0" presId="urn:microsoft.com/office/officeart/2008/layout/BubblePictureList"/>
    <dgm:cxn modelId="{A3B2401B-16E7-4859-95E7-9B1D6E4AF8F2}" type="presOf" srcId="{81E16C3A-6CFC-4087-B164-48AC25C1115E}" destId="{8CA7C12B-58E6-44C1-9D4B-071793AB6830}" srcOrd="0" destOrd="0" presId="urn:microsoft.com/office/officeart/2008/layout/BubblePictureList"/>
    <dgm:cxn modelId="{0BACFC3B-48B3-419F-B592-BAE2B3A7C901}" type="presOf" srcId="{719EC401-3325-4BFD-A510-9C8217BED713}" destId="{8D0A6E39-9EF2-4376-A13B-7EB3112BF31C}" srcOrd="0" destOrd="0" presId="urn:microsoft.com/office/officeart/2008/layout/BubblePictureList"/>
    <dgm:cxn modelId="{4958C9C2-1766-447E-B85E-96547EA48D35}" srcId="{6681157A-CC99-488B-B1C7-4C69F3D6456D}" destId="{81E16C3A-6CFC-4087-B164-48AC25C1115E}" srcOrd="2" destOrd="0" parTransId="{D041A998-5418-49F3-98E2-1FF24FC3F661}" sibTransId="{0288BD02-5A6A-4314-854C-3DB5EC11A36E}"/>
    <dgm:cxn modelId="{E25C8976-AAB3-420B-921B-82ED8D8E5D18}" type="presParOf" srcId="{4016A302-8371-41B8-9EAF-620C1E5EBB32}" destId="{FD5F5548-835A-4E68-9951-A19BD02C236F}" srcOrd="0" destOrd="0" presId="urn:microsoft.com/office/officeart/2008/layout/BubblePictureList"/>
    <dgm:cxn modelId="{CEB27722-B45C-4CA3-B55A-F25E3CAA3B1F}" type="presParOf" srcId="{4016A302-8371-41B8-9EAF-620C1E5EBB32}" destId="{14F61FF1-319C-43B2-ABB4-AA43CFE1C37C}" srcOrd="1" destOrd="0" presId="urn:microsoft.com/office/officeart/2008/layout/BubblePictureList"/>
    <dgm:cxn modelId="{FBB43B10-69CD-469E-93C7-F8BCBD3D91D6}" type="presParOf" srcId="{14F61FF1-319C-43B2-ABB4-AA43CFE1C37C}" destId="{8FE51D83-9C2D-46B6-A658-B6B7C180864C}" srcOrd="0" destOrd="0" presId="urn:microsoft.com/office/officeart/2008/layout/BubblePictureList"/>
    <dgm:cxn modelId="{EF263383-0722-4806-9444-9793C66BA54F}" type="presParOf" srcId="{4016A302-8371-41B8-9EAF-620C1E5EBB32}" destId="{1F5F2ED3-3864-4687-83D2-65C949795029}" srcOrd="2" destOrd="0" presId="urn:microsoft.com/office/officeart/2008/layout/BubblePictureList"/>
    <dgm:cxn modelId="{2970C64F-60CD-41EA-A96F-F67EBDA629F4}" type="presParOf" srcId="{4016A302-8371-41B8-9EAF-620C1E5EBB32}" destId="{A44E5771-1653-497F-B64F-6996C3E6ABA3}" srcOrd="3" destOrd="0" presId="urn:microsoft.com/office/officeart/2008/layout/BubblePictureList"/>
    <dgm:cxn modelId="{F42E207D-C487-4FFF-8247-4BE078DD9AA3}" type="presParOf" srcId="{A44E5771-1653-497F-B64F-6996C3E6ABA3}" destId="{8D0A6E39-9EF2-4376-A13B-7EB3112BF31C}" srcOrd="0" destOrd="0" presId="urn:microsoft.com/office/officeart/2008/layout/BubblePictureList"/>
    <dgm:cxn modelId="{5F1E2ACA-912F-43C7-BC55-BE739861258E}" type="presParOf" srcId="{4016A302-8371-41B8-9EAF-620C1E5EBB32}" destId="{06E1DFDA-7528-4ACE-A144-47802A63BA40}" srcOrd="4" destOrd="0" presId="urn:microsoft.com/office/officeart/2008/layout/BubblePictureList"/>
    <dgm:cxn modelId="{CE7DDDB4-3D8E-4DF6-951A-A491D9626153}" type="presParOf" srcId="{4016A302-8371-41B8-9EAF-620C1E5EBB32}" destId="{0810E472-34EC-47D3-BCCC-BDBF31661562}" srcOrd="5" destOrd="0" presId="urn:microsoft.com/office/officeart/2008/layout/BubblePictureList"/>
    <dgm:cxn modelId="{4A8CCFF8-3ABC-4F52-B98B-83701C469548}" type="presParOf" srcId="{0810E472-34EC-47D3-BCCC-BDBF31661562}" destId="{25ADB365-BCA3-4B21-B43E-03B65840ED72}" srcOrd="0" destOrd="0" presId="urn:microsoft.com/office/officeart/2008/layout/BubblePictureList"/>
    <dgm:cxn modelId="{DAFD6124-0FC5-4AB2-8E68-EB52589E14AE}" type="presParOf" srcId="{4016A302-8371-41B8-9EAF-620C1E5EBB32}" destId="{8CF1D185-A432-4DBE-A7EE-6F6E182A9840}" srcOrd="6" destOrd="0" presId="urn:microsoft.com/office/officeart/2008/layout/BubblePictureList"/>
    <dgm:cxn modelId="{8B300B97-09A1-4FD3-92A6-026FA39AAAB2}" type="presParOf" srcId="{8CF1D185-A432-4DBE-A7EE-6F6E182A9840}" destId="{5D18540B-5A26-464C-8347-EBBDF06E6F02}" srcOrd="0" destOrd="0" presId="urn:microsoft.com/office/officeart/2008/layout/BubblePictureList"/>
    <dgm:cxn modelId="{56327E3F-F90D-4EE2-904B-F27E37432DFF}" type="presParOf" srcId="{4016A302-8371-41B8-9EAF-620C1E5EBB32}" destId="{4CC3380C-FE31-424C-A298-1CC591542A00}" srcOrd="7" destOrd="0" presId="urn:microsoft.com/office/officeart/2008/layout/BubblePictureList"/>
    <dgm:cxn modelId="{228F50C5-7097-4335-98B2-5D3C2E489E03}" type="presParOf" srcId="{4CC3380C-FE31-424C-A298-1CC591542A00}" destId="{BD169978-A597-4939-9B72-1429C530A35D}" srcOrd="0" destOrd="0" presId="urn:microsoft.com/office/officeart/2008/layout/BubblePictureList"/>
    <dgm:cxn modelId="{7E182781-D17B-4308-B183-9D3B91C329F2}" type="presParOf" srcId="{4016A302-8371-41B8-9EAF-620C1E5EBB32}" destId="{8CA7C12B-58E6-44C1-9D4B-071793AB6830}" srcOrd="8" destOrd="0" presId="urn:microsoft.com/office/officeart/2008/layout/BubblePictureList"/>
    <dgm:cxn modelId="{ABB927E8-E4A6-41BF-B6A1-F7756504FEAC}" type="presParOf" srcId="{4016A302-8371-41B8-9EAF-620C1E5EBB32}" destId="{4EAB00E3-0C39-484D-890A-59507F260B5D}" srcOrd="9" destOrd="0" presId="urn:microsoft.com/office/officeart/2008/layout/BubblePictureList"/>
    <dgm:cxn modelId="{898200E4-3B4A-412A-B27F-3F832C3F8856}" type="presParOf" srcId="{4016A302-8371-41B8-9EAF-620C1E5EBB32}" destId="{B1B133D2-B451-4874-AB25-F29ACEB5D5E8}" srcOrd="10" destOrd="0" presId="urn:microsoft.com/office/officeart/2008/layout/BubblePictureList"/>
    <dgm:cxn modelId="{EF8336BB-13C9-4071-863B-AE2D528E04D1}" type="presParOf" srcId="{4016A302-8371-41B8-9EAF-620C1E5EBB32}" destId="{635D0BDD-11B8-4B8A-A077-A81A2DB5D032}" srcOrd="11" destOrd="0" presId="urn:microsoft.com/office/officeart/2008/layout/BubblePictureList"/>
    <dgm:cxn modelId="{C8227D31-96A9-4C83-A785-295A9D172051}" type="presParOf" srcId="{635D0BDD-11B8-4B8A-A077-A81A2DB5D032}" destId="{DEA3B015-3BFB-40FC-93AC-8D65347D2B4F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D8BBC-86EB-4F6D-990A-4F105904A6F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2A5B9C7-2661-4159-937B-5442CE7F58AD}">
      <dgm:prSet phldrT="[Texto]"/>
      <dgm:spPr/>
      <dgm:t>
        <a:bodyPr/>
        <a:lstStyle/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dirty="0" smtClean="0">
              <a:solidFill>
                <a:srgbClr val="002060"/>
              </a:solidFill>
            </a:rPr>
            <a:t>Económicos</a:t>
          </a:r>
          <a:endParaRPr lang="es-MX" dirty="0">
            <a:solidFill>
              <a:srgbClr val="002060"/>
            </a:solidFill>
          </a:endParaRPr>
        </a:p>
      </dgm:t>
    </dgm:pt>
    <dgm:pt modelId="{CF9EDD21-91DF-4A22-B134-10B8A921A260}" type="parTrans" cxnId="{E3A53405-46E0-4253-B0C5-659C94050460}">
      <dgm:prSet/>
      <dgm:spPr/>
      <dgm:t>
        <a:bodyPr/>
        <a:lstStyle/>
        <a:p>
          <a:endParaRPr lang="es-MX"/>
        </a:p>
      </dgm:t>
    </dgm:pt>
    <dgm:pt modelId="{165D5027-4509-4A3D-9036-D94787A031BD}" type="sibTrans" cxnId="{E3A53405-46E0-4253-B0C5-659C94050460}">
      <dgm:prSet/>
      <dgm:spPr/>
      <dgm:t>
        <a:bodyPr/>
        <a:lstStyle/>
        <a:p>
          <a:endParaRPr lang="es-MX"/>
        </a:p>
      </dgm:t>
    </dgm:pt>
    <dgm:pt modelId="{FF4537F2-79C4-4E12-8C28-D4888D865A9C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dirty="0" smtClean="0">
            <a:solidFill>
              <a:srgbClr val="00206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>
              <a:solidFill>
                <a:srgbClr val="002060"/>
              </a:solidFill>
            </a:rPr>
            <a:t>Políticos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dirty="0"/>
        </a:p>
      </dgm:t>
    </dgm:pt>
    <dgm:pt modelId="{A8D534A1-91C1-4ED4-BFF6-B0080196B8B5}" type="parTrans" cxnId="{17FC5983-D9C8-4A07-A612-631153ACE8BC}">
      <dgm:prSet/>
      <dgm:spPr/>
      <dgm:t>
        <a:bodyPr/>
        <a:lstStyle/>
        <a:p>
          <a:endParaRPr lang="es-MX"/>
        </a:p>
      </dgm:t>
    </dgm:pt>
    <dgm:pt modelId="{7CCDC432-5944-4FDF-B642-3C03F700302D}" type="sibTrans" cxnId="{17FC5983-D9C8-4A07-A612-631153ACE8BC}">
      <dgm:prSet/>
      <dgm:spPr/>
      <dgm:t>
        <a:bodyPr/>
        <a:lstStyle/>
        <a:p>
          <a:endParaRPr lang="es-MX"/>
        </a:p>
      </dgm:t>
    </dgm:pt>
    <dgm:pt modelId="{54D9ABFF-ED65-4172-AC19-CBD3E0C2CE4E}">
      <dgm:prSet phldrT="[Texto]" custT="1"/>
      <dgm:spPr/>
      <dgm:t>
        <a:bodyPr/>
        <a:lstStyle/>
        <a:p>
          <a:r>
            <a:rPr lang="es-MX" sz="1000" b="1" dirty="0" smtClean="0"/>
            <a:t>A votar y a ser elegida para cargos de representación</a:t>
          </a:r>
          <a:endParaRPr lang="es-MX" sz="1000" b="1" dirty="0"/>
        </a:p>
      </dgm:t>
    </dgm:pt>
    <dgm:pt modelId="{E9AC1462-445F-4255-BAFE-D5AB57226A68}" type="parTrans" cxnId="{F6D3A5CF-DB3B-4DF6-9AAD-130F9E67404E}">
      <dgm:prSet/>
      <dgm:spPr/>
      <dgm:t>
        <a:bodyPr/>
        <a:lstStyle/>
        <a:p>
          <a:endParaRPr lang="es-MX"/>
        </a:p>
      </dgm:t>
    </dgm:pt>
    <dgm:pt modelId="{55CE36F6-015F-4986-AB43-C73AA596374E}" type="sibTrans" cxnId="{F6D3A5CF-DB3B-4DF6-9AAD-130F9E67404E}">
      <dgm:prSet/>
      <dgm:spPr/>
      <dgm:t>
        <a:bodyPr/>
        <a:lstStyle/>
        <a:p>
          <a:endParaRPr lang="es-MX"/>
        </a:p>
      </dgm:t>
    </dgm:pt>
    <dgm:pt modelId="{519E5091-D15C-4C42-A9E6-2C50DF32B09A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>
              <a:solidFill>
                <a:srgbClr val="002060"/>
              </a:solidFill>
            </a:rPr>
            <a:t>Sociales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dirty="0"/>
        </a:p>
      </dgm:t>
    </dgm:pt>
    <dgm:pt modelId="{C0FEAE61-BE97-4119-B3E1-C0D48B3E9BDD}" type="parTrans" cxnId="{9F0C4056-0EDD-44DF-959E-5D20FA2F60C9}">
      <dgm:prSet/>
      <dgm:spPr/>
      <dgm:t>
        <a:bodyPr/>
        <a:lstStyle/>
        <a:p>
          <a:endParaRPr lang="es-MX"/>
        </a:p>
      </dgm:t>
    </dgm:pt>
    <dgm:pt modelId="{82960A68-66F8-4BF9-8F46-9235533CB846}" type="sibTrans" cxnId="{9F0C4056-0EDD-44DF-959E-5D20FA2F60C9}">
      <dgm:prSet/>
      <dgm:spPr/>
      <dgm:t>
        <a:bodyPr/>
        <a:lstStyle/>
        <a:p>
          <a:endParaRPr lang="es-MX"/>
        </a:p>
      </dgm:t>
    </dgm:pt>
    <dgm:pt modelId="{813E254C-AD9E-4D1A-A57C-1FFEDAAB052E}">
      <dgm:prSet phldrT="[Texto]" custT="1"/>
      <dgm:spPr/>
      <dgm:t>
        <a:bodyPr/>
        <a:lstStyle/>
        <a:p>
          <a:r>
            <a:rPr lang="es-MX" sz="700" b="1" dirty="0" smtClean="0"/>
            <a:t>Al agua y a </a:t>
          </a:r>
          <a:r>
            <a:rPr lang="es-MX" sz="800" b="1" dirty="0" smtClean="0"/>
            <a:t>la alimentación</a:t>
          </a:r>
          <a:endParaRPr lang="es-MX" sz="800" b="1" dirty="0"/>
        </a:p>
      </dgm:t>
    </dgm:pt>
    <dgm:pt modelId="{6E250AC9-3AD4-400D-8599-7BCD456DEF38}" type="parTrans" cxnId="{39EF16AE-7324-4C87-ADE9-D96BA977D2A6}">
      <dgm:prSet/>
      <dgm:spPr/>
      <dgm:t>
        <a:bodyPr/>
        <a:lstStyle/>
        <a:p>
          <a:endParaRPr lang="es-MX"/>
        </a:p>
      </dgm:t>
    </dgm:pt>
    <dgm:pt modelId="{7C92473F-6447-47F8-AEAB-B496AD0719C9}" type="sibTrans" cxnId="{39EF16AE-7324-4C87-ADE9-D96BA977D2A6}">
      <dgm:prSet/>
      <dgm:spPr/>
      <dgm:t>
        <a:bodyPr/>
        <a:lstStyle/>
        <a:p>
          <a:endParaRPr lang="es-MX"/>
        </a:p>
      </dgm:t>
    </dgm:pt>
    <dgm:pt modelId="{FC8EBC66-F72B-4A9B-BB09-9DCE260D3E4B}">
      <dgm:prSet phldrT="[Texto]"/>
      <dgm:spPr/>
      <dgm:t>
        <a:bodyPr/>
        <a:lstStyle/>
        <a:p>
          <a:endParaRPr lang="es-MX" dirty="0" smtClean="0">
            <a:solidFill>
              <a:srgbClr val="002060"/>
            </a:solidFill>
          </a:endParaRPr>
        </a:p>
        <a:p>
          <a:r>
            <a:rPr lang="es-MX" dirty="0" smtClean="0">
              <a:solidFill>
                <a:srgbClr val="002060"/>
              </a:solidFill>
            </a:rPr>
            <a:t>Civiles</a:t>
          </a:r>
          <a:endParaRPr lang="es-MX" dirty="0">
            <a:solidFill>
              <a:srgbClr val="002060"/>
            </a:solidFill>
          </a:endParaRPr>
        </a:p>
      </dgm:t>
    </dgm:pt>
    <dgm:pt modelId="{7FCC5397-F2B0-4837-9600-55B202EEE8CE}" type="parTrans" cxnId="{8EC147F2-8424-4256-BED7-F2398F3B9D80}">
      <dgm:prSet/>
      <dgm:spPr/>
      <dgm:t>
        <a:bodyPr/>
        <a:lstStyle/>
        <a:p>
          <a:endParaRPr lang="es-MX"/>
        </a:p>
      </dgm:t>
    </dgm:pt>
    <dgm:pt modelId="{C12E0E72-EF8E-486E-899F-E63975E380DF}" type="sibTrans" cxnId="{8EC147F2-8424-4256-BED7-F2398F3B9D80}">
      <dgm:prSet/>
      <dgm:spPr/>
      <dgm:t>
        <a:bodyPr/>
        <a:lstStyle/>
        <a:p>
          <a:endParaRPr lang="es-MX"/>
        </a:p>
      </dgm:t>
    </dgm:pt>
    <dgm:pt modelId="{43398CEB-BBA0-47D7-BFDE-83D8BB7D7B3A}">
      <dgm:prSet phldrT="[Texto]" custT="1"/>
      <dgm:spPr/>
      <dgm:t>
        <a:bodyPr/>
        <a:lstStyle/>
        <a:p>
          <a:endParaRPr lang="es-MX" sz="1000" b="1" dirty="0"/>
        </a:p>
      </dgm:t>
    </dgm:pt>
    <dgm:pt modelId="{D27EC64C-3B9C-4995-81EC-512627298C65}" type="sibTrans" cxnId="{6D96FAE5-F472-4524-9C36-794CCB509FA2}">
      <dgm:prSet/>
      <dgm:spPr/>
      <dgm:t>
        <a:bodyPr/>
        <a:lstStyle/>
        <a:p>
          <a:endParaRPr lang="es-MX"/>
        </a:p>
      </dgm:t>
    </dgm:pt>
    <dgm:pt modelId="{7827E5B4-46DA-49FB-91D3-AEEAF0D70195}" type="parTrans" cxnId="{6D96FAE5-F472-4524-9C36-794CCB509FA2}">
      <dgm:prSet/>
      <dgm:spPr/>
      <dgm:t>
        <a:bodyPr/>
        <a:lstStyle/>
        <a:p>
          <a:endParaRPr lang="es-MX"/>
        </a:p>
      </dgm:t>
    </dgm:pt>
    <dgm:pt modelId="{35889B78-A2A6-460B-9580-A557504C0645}">
      <dgm:prSet phldrT="[Texto]" custT="1"/>
      <dgm:spPr/>
      <dgm:t>
        <a:bodyPr/>
        <a:lstStyle/>
        <a:p>
          <a:endParaRPr lang="es-MX" sz="1000" b="1" dirty="0"/>
        </a:p>
      </dgm:t>
    </dgm:pt>
    <dgm:pt modelId="{1EE7BB72-D6FF-43D8-A712-B224DF2C253B}" type="sibTrans" cxnId="{EADF46F6-DBB0-42FB-B4E9-41B5FD289179}">
      <dgm:prSet/>
      <dgm:spPr/>
      <dgm:t>
        <a:bodyPr/>
        <a:lstStyle/>
        <a:p>
          <a:endParaRPr lang="es-MX"/>
        </a:p>
      </dgm:t>
    </dgm:pt>
    <dgm:pt modelId="{3D256C07-5F98-45D2-A8AE-7D13423C0A93}" type="parTrans" cxnId="{EADF46F6-DBB0-42FB-B4E9-41B5FD289179}">
      <dgm:prSet/>
      <dgm:spPr/>
      <dgm:t>
        <a:bodyPr/>
        <a:lstStyle/>
        <a:p>
          <a:endParaRPr lang="es-MX"/>
        </a:p>
      </dgm:t>
    </dgm:pt>
    <dgm:pt modelId="{614B9BA7-2EF9-4342-B60A-38ACEFB658A2}">
      <dgm:prSet phldrT="[Texto]" custT="1"/>
      <dgm:spPr/>
      <dgm:t>
        <a:bodyPr/>
        <a:lstStyle/>
        <a:p>
          <a:r>
            <a:rPr lang="es-MX" sz="800" b="1" dirty="0" smtClean="0"/>
            <a:t>Libertad de pensamiento  de movimiento </a:t>
          </a:r>
          <a:endParaRPr lang="es-MX" sz="800" b="1" dirty="0"/>
        </a:p>
      </dgm:t>
    </dgm:pt>
    <dgm:pt modelId="{E59CD067-CDBE-4781-9DFA-0A7ACE2F5432}" type="sibTrans" cxnId="{3FF7204C-E002-4834-8E4A-48E5F4C2615F}">
      <dgm:prSet/>
      <dgm:spPr/>
      <dgm:t>
        <a:bodyPr/>
        <a:lstStyle/>
        <a:p>
          <a:endParaRPr lang="es-MX"/>
        </a:p>
      </dgm:t>
    </dgm:pt>
    <dgm:pt modelId="{5636401B-DD5F-4E50-9237-9871BC9F0184}" type="parTrans" cxnId="{3FF7204C-E002-4834-8E4A-48E5F4C2615F}">
      <dgm:prSet/>
      <dgm:spPr/>
      <dgm:t>
        <a:bodyPr/>
        <a:lstStyle/>
        <a:p>
          <a:endParaRPr lang="es-MX"/>
        </a:p>
      </dgm:t>
    </dgm:pt>
    <dgm:pt modelId="{8906F0D2-ABE7-4E40-9668-0390430C53C1}">
      <dgm:prSet phldrT="[Texto]" custT="1"/>
      <dgm:spPr/>
      <dgm:t>
        <a:bodyPr/>
        <a:lstStyle/>
        <a:p>
          <a:r>
            <a:rPr lang="es-MX" sz="800" b="1" dirty="0" smtClean="0"/>
            <a:t>Derecho al divorcio y a la herencia</a:t>
          </a:r>
          <a:endParaRPr lang="es-MX" sz="800" b="1" dirty="0"/>
        </a:p>
      </dgm:t>
    </dgm:pt>
    <dgm:pt modelId="{D7142893-F2FA-46BD-8FB8-8A382DE14B5E}" type="sibTrans" cxnId="{C5AEF5D8-7066-48E1-8C26-434B7A09891F}">
      <dgm:prSet/>
      <dgm:spPr/>
      <dgm:t>
        <a:bodyPr/>
        <a:lstStyle/>
        <a:p>
          <a:endParaRPr lang="es-MX"/>
        </a:p>
      </dgm:t>
    </dgm:pt>
    <dgm:pt modelId="{62A07D3D-F486-4C49-A86C-687C752B3DA3}" type="parTrans" cxnId="{C5AEF5D8-7066-48E1-8C26-434B7A09891F}">
      <dgm:prSet/>
      <dgm:spPr/>
      <dgm:t>
        <a:bodyPr/>
        <a:lstStyle/>
        <a:p>
          <a:endParaRPr lang="es-MX"/>
        </a:p>
      </dgm:t>
    </dgm:pt>
    <dgm:pt modelId="{12066883-7DBD-49F1-ABFC-999C7D1682EC}">
      <dgm:prSet phldrT="[Texto]" custT="1"/>
      <dgm:spPr/>
      <dgm:t>
        <a:bodyPr/>
        <a:lstStyle/>
        <a:p>
          <a:r>
            <a:rPr lang="es-MX" sz="800" b="1" dirty="0" smtClean="0"/>
            <a:t>La nacionalidad y ciudadanía</a:t>
          </a:r>
          <a:endParaRPr lang="es-MX" sz="800" b="1" dirty="0"/>
        </a:p>
      </dgm:t>
    </dgm:pt>
    <dgm:pt modelId="{6C152518-BDD0-4134-8038-9ADF881647BE}" type="sibTrans" cxnId="{422E527C-0B24-4357-9F93-11256915EE14}">
      <dgm:prSet/>
      <dgm:spPr/>
      <dgm:t>
        <a:bodyPr/>
        <a:lstStyle/>
        <a:p>
          <a:endParaRPr lang="es-MX"/>
        </a:p>
      </dgm:t>
    </dgm:pt>
    <dgm:pt modelId="{79CB2993-1CA9-4539-B4CE-BAA81B9133C3}" type="parTrans" cxnId="{422E527C-0B24-4357-9F93-11256915EE14}">
      <dgm:prSet/>
      <dgm:spPr/>
      <dgm:t>
        <a:bodyPr/>
        <a:lstStyle/>
        <a:p>
          <a:endParaRPr lang="es-MX"/>
        </a:p>
      </dgm:t>
    </dgm:pt>
    <dgm:pt modelId="{DDE7A8E7-8C3F-44C4-815F-61BC2E6E158E}">
      <dgm:prSet phldrT="[Texto]" custT="1"/>
      <dgm:spPr/>
      <dgm:t>
        <a:bodyPr/>
        <a:lstStyle/>
        <a:p>
          <a:r>
            <a:rPr lang="es-MX" sz="800" b="1" dirty="0" smtClean="0"/>
            <a:t>Capacidad jurídica para realizar contratos</a:t>
          </a:r>
          <a:endParaRPr lang="es-MX" sz="800" b="1" dirty="0"/>
        </a:p>
      </dgm:t>
    </dgm:pt>
    <dgm:pt modelId="{5A84CFFC-B5C4-4650-A22D-5346307C915A}" type="parTrans" cxnId="{1FEE42BB-8713-4F04-9EB5-9995B81108F7}">
      <dgm:prSet/>
      <dgm:spPr/>
      <dgm:t>
        <a:bodyPr/>
        <a:lstStyle/>
        <a:p>
          <a:endParaRPr lang="es-MX"/>
        </a:p>
      </dgm:t>
    </dgm:pt>
    <dgm:pt modelId="{A8446AB8-7422-4D3B-82AF-7BF6FF17A6EE}" type="sibTrans" cxnId="{1FEE42BB-8713-4F04-9EB5-9995B81108F7}">
      <dgm:prSet/>
      <dgm:spPr/>
      <dgm:t>
        <a:bodyPr/>
        <a:lstStyle/>
        <a:p>
          <a:endParaRPr lang="es-MX"/>
        </a:p>
      </dgm:t>
    </dgm:pt>
    <dgm:pt modelId="{BD1F871D-2E84-406E-8B22-8C41846DE897}">
      <dgm:prSet phldrT="[Texto]" custT="1"/>
      <dgm:spPr/>
      <dgm:t>
        <a:bodyPr/>
        <a:lstStyle/>
        <a:p>
          <a:r>
            <a:rPr lang="es-MX" sz="800" b="1" dirty="0" smtClean="0"/>
            <a:t>Igual remuneración por igual trabajo</a:t>
          </a:r>
          <a:endParaRPr lang="es-MX" sz="800" b="1" dirty="0"/>
        </a:p>
      </dgm:t>
    </dgm:pt>
    <dgm:pt modelId="{F0395A75-C28C-40A9-8C81-DA831A9CA2CB}" type="parTrans" cxnId="{567D5718-E0A6-4833-AB17-E01CF89627F5}">
      <dgm:prSet/>
      <dgm:spPr/>
      <dgm:t>
        <a:bodyPr/>
        <a:lstStyle/>
        <a:p>
          <a:endParaRPr lang="es-MX"/>
        </a:p>
      </dgm:t>
    </dgm:pt>
    <dgm:pt modelId="{1A8132C9-17B9-4C85-A5F9-37290219314B}" type="sibTrans" cxnId="{567D5718-E0A6-4833-AB17-E01CF89627F5}">
      <dgm:prSet/>
      <dgm:spPr/>
      <dgm:t>
        <a:bodyPr/>
        <a:lstStyle/>
        <a:p>
          <a:endParaRPr lang="es-MX"/>
        </a:p>
      </dgm:t>
    </dgm:pt>
    <dgm:pt modelId="{CB181EE6-A93D-4B11-8BFA-E5EC9160C824}">
      <dgm:prSet phldrT="[Texto]" custT="1"/>
      <dgm:spPr/>
      <dgm:t>
        <a:bodyPr/>
        <a:lstStyle/>
        <a:p>
          <a:r>
            <a:rPr lang="es-MX" sz="800" b="1" dirty="0" smtClean="0"/>
            <a:t>Gozar de salud y de ejercer sus derechos sexuales y reproductivos</a:t>
          </a:r>
          <a:endParaRPr lang="es-MX" sz="800" b="1" dirty="0"/>
        </a:p>
      </dgm:t>
    </dgm:pt>
    <dgm:pt modelId="{88DC6595-2DB2-403A-8AD3-99D7106D91F3}" type="parTrans" cxnId="{B46BF50D-2A00-43B2-91B4-17306F36F238}">
      <dgm:prSet/>
      <dgm:spPr/>
      <dgm:t>
        <a:bodyPr/>
        <a:lstStyle/>
        <a:p>
          <a:endParaRPr lang="es-MX"/>
        </a:p>
      </dgm:t>
    </dgm:pt>
    <dgm:pt modelId="{AD11AFD9-4768-45BB-998D-5386B7FAB2E6}" type="sibTrans" cxnId="{B46BF50D-2A00-43B2-91B4-17306F36F238}">
      <dgm:prSet/>
      <dgm:spPr/>
      <dgm:t>
        <a:bodyPr/>
        <a:lstStyle/>
        <a:p>
          <a:endParaRPr lang="es-MX"/>
        </a:p>
      </dgm:t>
    </dgm:pt>
    <dgm:pt modelId="{BBAFF7E8-6CC9-40C5-9505-8846D978F5F1}">
      <dgm:prSet phldrT="[Texto]" custT="1"/>
      <dgm:spPr/>
      <dgm:t>
        <a:bodyPr/>
        <a:lstStyle/>
        <a:p>
          <a:r>
            <a:rPr lang="es-MX" sz="800" b="1" dirty="0" smtClean="0"/>
            <a:t>Escoger trabajo</a:t>
          </a:r>
          <a:endParaRPr lang="es-MX" sz="800" b="1" dirty="0"/>
        </a:p>
      </dgm:t>
    </dgm:pt>
    <dgm:pt modelId="{BCD8B5FA-6340-4616-BFBD-3A6F92C75669}" type="parTrans" cxnId="{6BF84A25-6ED3-4BA7-81A1-465BA1D1CAF2}">
      <dgm:prSet/>
      <dgm:spPr/>
      <dgm:t>
        <a:bodyPr/>
        <a:lstStyle/>
        <a:p>
          <a:endParaRPr lang="es-MX"/>
        </a:p>
      </dgm:t>
    </dgm:pt>
    <dgm:pt modelId="{9FD16050-662C-4026-BAA6-5D467E099C75}" type="sibTrans" cxnId="{6BF84A25-6ED3-4BA7-81A1-465BA1D1CAF2}">
      <dgm:prSet/>
      <dgm:spPr/>
      <dgm:t>
        <a:bodyPr/>
        <a:lstStyle/>
        <a:p>
          <a:endParaRPr lang="es-MX"/>
        </a:p>
      </dgm:t>
    </dgm:pt>
    <dgm:pt modelId="{199989F9-7BD6-4971-BD92-6B820EBC7471}">
      <dgm:prSet phldrT="[Texto]" custT="1"/>
      <dgm:spPr/>
      <dgm:t>
        <a:bodyPr/>
        <a:lstStyle/>
        <a:p>
          <a:r>
            <a:rPr lang="es-MX" sz="1000" b="1" dirty="0" smtClean="0"/>
            <a:t>A participar y asociarse en organizaciones ciudadanas o partidistas</a:t>
          </a:r>
          <a:endParaRPr lang="es-MX" sz="1000" b="1" dirty="0"/>
        </a:p>
      </dgm:t>
    </dgm:pt>
    <dgm:pt modelId="{DA641ECA-2142-4D7A-8EDB-6E01B7B49DD4}" type="parTrans" cxnId="{C6670031-2FC5-40FD-A5BA-19844D50D099}">
      <dgm:prSet/>
      <dgm:spPr/>
      <dgm:t>
        <a:bodyPr/>
        <a:lstStyle/>
        <a:p>
          <a:endParaRPr lang="es-MX"/>
        </a:p>
      </dgm:t>
    </dgm:pt>
    <dgm:pt modelId="{13394C0D-317D-457B-96FC-FB35D1DF9799}" type="sibTrans" cxnId="{C6670031-2FC5-40FD-A5BA-19844D50D099}">
      <dgm:prSet/>
      <dgm:spPr/>
      <dgm:t>
        <a:bodyPr/>
        <a:lstStyle/>
        <a:p>
          <a:endParaRPr lang="es-MX"/>
        </a:p>
      </dgm:t>
    </dgm:pt>
    <dgm:pt modelId="{B9F92A65-4CC1-4843-BC18-937113CCBF37}">
      <dgm:prSet phldrT="[Texto]" custT="1"/>
      <dgm:spPr/>
      <dgm:t>
        <a:bodyPr/>
        <a:lstStyle/>
        <a:p>
          <a:r>
            <a:rPr lang="es-MX" sz="1000" b="1" dirty="0" smtClean="0"/>
            <a:t>Acceso a información </a:t>
          </a:r>
          <a:endParaRPr lang="es-MX" sz="1000" b="1" dirty="0"/>
        </a:p>
      </dgm:t>
    </dgm:pt>
    <dgm:pt modelId="{AB13B33C-76EE-4896-A93A-34B329240181}" type="parTrans" cxnId="{012B12AF-E68C-479B-9408-E2B5A358E8E6}">
      <dgm:prSet/>
      <dgm:spPr/>
      <dgm:t>
        <a:bodyPr/>
        <a:lstStyle/>
        <a:p>
          <a:endParaRPr lang="es-MX"/>
        </a:p>
      </dgm:t>
    </dgm:pt>
    <dgm:pt modelId="{CD60A8C9-6109-4B7C-8001-F292BD4E1C15}" type="sibTrans" cxnId="{012B12AF-E68C-479B-9408-E2B5A358E8E6}">
      <dgm:prSet/>
      <dgm:spPr/>
      <dgm:t>
        <a:bodyPr/>
        <a:lstStyle/>
        <a:p>
          <a:endParaRPr lang="es-MX"/>
        </a:p>
      </dgm:t>
    </dgm:pt>
    <dgm:pt modelId="{C5CC2B27-F3D5-443A-A510-18968074123C}">
      <dgm:prSet phldrT="[Texto]" custT="1"/>
      <dgm:spPr/>
      <dgm:t>
        <a:bodyPr/>
        <a:lstStyle/>
        <a:p>
          <a:r>
            <a:rPr lang="es-MX" sz="1000" b="1" dirty="0" smtClean="0"/>
            <a:t>Apliquen las cuotas como acción afirmativa</a:t>
          </a:r>
          <a:endParaRPr lang="es-MX" sz="1000" b="1" dirty="0"/>
        </a:p>
      </dgm:t>
    </dgm:pt>
    <dgm:pt modelId="{BB690774-A445-4741-9ACD-1130DE1B75B3}" type="parTrans" cxnId="{D649EFDD-288F-454A-B78D-565FBA303730}">
      <dgm:prSet/>
      <dgm:spPr/>
      <dgm:t>
        <a:bodyPr/>
        <a:lstStyle/>
        <a:p>
          <a:endParaRPr lang="es-MX"/>
        </a:p>
      </dgm:t>
    </dgm:pt>
    <dgm:pt modelId="{04F88B12-2A7C-4638-9788-89C55AAAC0EC}" type="sibTrans" cxnId="{D649EFDD-288F-454A-B78D-565FBA303730}">
      <dgm:prSet/>
      <dgm:spPr/>
      <dgm:t>
        <a:bodyPr/>
        <a:lstStyle/>
        <a:p>
          <a:endParaRPr lang="es-MX"/>
        </a:p>
      </dgm:t>
    </dgm:pt>
    <dgm:pt modelId="{5F875394-0336-4534-9937-291FBC7F81F7}">
      <dgm:prSet phldrT="[Texto]" custT="1"/>
      <dgm:spPr/>
      <dgm:t>
        <a:bodyPr/>
        <a:lstStyle/>
        <a:p>
          <a:r>
            <a:rPr lang="es-MX" sz="800" b="1" dirty="0" smtClean="0"/>
            <a:t>A seguridad social </a:t>
          </a:r>
          <a:endParaRPr lang="es-MX" sz="800" b="1" dirty="0"/>
        </a:p>
      </dgm:t>
    </dgm:pt>
    <dgm:pt modelId="{C843753B-F6BC-4A85-9D9C-04A3FE5F8DAB}" type="parTrans" cxnId="{59CAB099-4246-4D04-AB1C-0E0F0C45B60C}">
      <dgm:prSet/>
      <dgm:spPr/>
      <dgm:t>
        <a:bodyPr/>
        <a:lstStyle/>
        <a:p>
          <a:endParaRPr lang="es-MX"/>
        </a:p>
      </dgm:t>
    </dgm:pt>
    <dgm:pt modelId="{D1DC776C-EC6D-43B6-89B4-66F5734988BC}" type="sibTrans" cxnId="{59CAB099-4246-4D04-AB1C-0E0F0C45B60C}">
      <dgm:prSet/>
      <dgm:spPr/>
      <dgm:t>
        <a:bodyPr/>
        <a:lstStyle/>
        <a:p>
          <a:endParaRPr lang="es-MX"/>
        </a:p>
      </dgm:t>
    </dgm:pt>
    <dgm:pt modelId="{73E08057-FFCA-460B-A1A1-B6D1336399E2}">
      <dgm:prSet phldrT="[Texto]" custT="1"/>
      <dgm:spPr/>
      <dgm:t>
        <a:bodyPr/>
        <a:lstStyle/>
        <a:p>
          <a:r>
            <a:rPr lang="es-MX" sz="800" b="1" dirty="0" smtClean="0"/>
            <a:t>A la justicia</a:t>
          </a:r>
          <a:endParaRPr lang="es-MX" sz="800" b="1" dirty="0"/>
        </a:p>
      </dgm:t>
    </dgm:pt>
    <dgm:pt modelId="{EAB7297A-C84B-4E5A-86D7-278320DC2934}" type="parTrans" cxnId="{969DDFBB-D3EE-48AC-9899-1A6EA2920AEC}">
      <dgm:prSet/>
      <dgm:spPr/>
      <dgm:t>
        <a:bodyPr/>
        <a:lstStyle/>
        <a:p>
          <a:endParaRPr lang="es-MX"/>
        </a:p>
      </dgm:t>
    </dgm:pt>
    <dgm:pt modelId="{66FE06DD-BC4A-4765-B604-864463F14824}" type="sibTrans" cxnId="{969DDFBB-D3EE-48AC-9899-1A6EA2920AEC}">
      <dgm:prSet/>
      <dgm:spPr/>
      <dgm:t>
        <a:bodyPr/>
        <a:lstStyle/>
        <a:p>
          <a:endParaRPr lang="es-MX"/>
        </a:p>
      </dgm:t>
    </dgm:pt>
    <dgm:pt modelId="{48CCCCC6-FFFB-4372-BEE4-4D7FFA97F6D9}">
      <dgm:prSet phldrT="[Texto]"/>
      <dgm:spPr/>
      <dgm:t>
        <a:bodyPr/>
        <a:lstStyle/>
        <a:p>
          <a:r>
            <a:rPr lang="es-MX" sz="800" dirty="0" smtClean="0"/>
            <a:t>Derecho a trabajos dignos</a:t>
          </a:r>
          <a:endParaRPr lang="es-MX" sz="800" dirty="0"/>
        </a:p>
      </dgm:t>
    </dgm:pt>
    <dgm:pt modelId="{84EBAB74-9383-4D08-A905-E6784F68FCD5}" type="sibTrans" cxnId="{968B2241-678C-43CD-A147-39BA0AD774E1}">
      <dgm:prSet/>
      <dgm:spPr/>
      <dgm:t>
        <a:bodyPr/>
        <a:lstStyle/>
        <a:p>
          <a:endParaRPr lang="es-MX"/>
        </a:p>
      </dgm:t>
    </dgm:pt>
    <dgm:pt modelId="{A3ED6E10-10C3-4194-915D-4C5C4F9562B9}" type="parTrans" cxnId="{968B2241-678C-43CD-A147-39BA0AD774E1}">
      <dgm:prSet/>
      <dgm:spPr/>
      <dgm:t>
        <a:bodyPr/>
        <a:lstStyle/>
        <a:p>
          <a:endParaRPr lang="es-MX"/>
        </a:p>
      </dgm:t>
    </dgm:pt>
    <dgm:pt modelId="{88032CE4-9EB5-4044-8052-83116B4258F8}">
      <dgm:prSet phldrT="[Texto]" custT="1"/>
      <dgm:spPr/>
      <dgm:t>
        <a:bodyPr/>
        <a:lstStyle/>
        <a:p>
          <a:r>
            <a:rPr lang="es-MX" sz="800" b="1" dirty="0" smtClean="0"/>
            <a:t>A vivienda, a educación y a créditos</a:t>
          </a:r>
          <a:endParaRPr lang="es-MX" sz="800" b="1" dirty="0"/>
        </a:p>
      </dgm:t>
    </dgm:pt>
    <dgm:pt modelId="{1B4657DD-31FF-4048-A40B-621A9BA7ED3A}" type="parTrans" cxnId="{466C02DF-74EA-493D-9580-9C04165FB8A4}">
      <dgm:prSet/>
      <dgm:spPr/>
      <dgm:t>
        <a:bodyPr/>
        <a:lstStyle/>
        <a:p>
          <a:endParaRPr lang="es-MX"/>
        </a:p>
      </dgm:t>
    </dgm:pt>
    <dgm:pt modelId="{1DC283CF-E17A-4368-AE5B-1CA61471119F}" type="sibTrans" cxnId="{466C02DF-74EA-493D-9580-9C04165FB8A4}">
      <dgm:prSet/>
      <dgm:spPr/>
      <dgm:t>
        <a:bodyPr/>
        <a:lstStyle/>
        <a:p>
          <a:endParaRPr lang="es-MX"/>
        </a:p>
      </dgm:t>
    </dgm:pt>
    <dgm:pt modelId="{01999725-6479-41FD-A5B6-1D61B8D77D61}">
      <dgm:prSet phldrT="[Texto]"/>
      <dgm:spPr/>
      <dgm:t>
        <a:bodyPr/>
        <a:lstStyle/>
        <a:p>
          <a:r>
            <a:rPr lang="es-MX" sz="800" dirty="0" smtClean="0"/>
            <a:t>A  la autonomía y libre de explotación</a:t>
          </a:r>
          <a:endParaRPr lang="es-MX" sz="800" dirty="0"/>
        </a:p>
      </dgm:t>
    </dgm:pt>
    <dgm:pt modelId="{982F3B4C-6DC1-4FB0-9863-1DABD581D1E8}" type="parTrans" cxnId="{DA8C3460-D6B5-4E82-9F33-BA06C8ABB663}">
      <dgm:prSet/>
      <dgm:spPr/>
      <dgm:t>
        <a:bodyPr/>
        <a:lstStyle/>
        <a:p>
          <a:endParaRPr lang="es-MX"/>
        </a:p>
      </dgm:t>
    </dgm:pt>
    <dgm:pt modelId="{1680D8D1-FB80-4F95-BF06-165140E2CB5A}" type="sibTrans" cxnId="{DA8C3460-D6B5-4E82-9F33-BA06C8ABB663}">
      <dgm:prSet/>
      <dgm:spPr/>
      <dgm:t>
        <a:bodyPr/>
        <a:lstStyle/>
        <a:p>
          <a:endParaRPr lang="es-MX"/>
        </a:p>
      </dgm:t>
    </dgm:pt>
    <dgm:pt modelId="{CF338647-CBDD-487D-B223-40078D4E5240}">
      <dgm:prSet phldrT="[Texto]"/>
      <dgm:spPr/>
      <dgm:t>
        <a:bodyPr/>
        <a:lstStyle/>
        <a:p>
          <a:r>
            <a:rPr lang="es-MX" sz="800" dirty="0" smtClean="0"/>
            <a:t>A créditos y proyectos productivos</a:t>
          </a:r>
          <a:endParaRPr lang="es-MX" sz="800" dirty="0"/>
        </a:p>
      </dgm:t>
    </dgm:pt>
    <dgm:pt modelId="{E1BEBC78-AB96-4AE9-B605-142D1405411A}" type="parTrans" cxnId="{A9D5B5E8-4489-4CAE-93D7-813E5A1A044A}">
      <dgm:prSet/>
      <dgm:spPr/>
      <dgm:t>
        <a:bodyPr/>
        <a:lstStyle/>
        <a:p>
          <a:endParaRPr lang="es-MX"/>
        </a:p>
      </dgm:t>
    </dgm:pt>
    <dgm:pt modelId="{3DB00F8E-3C7D-476F-9249-D346B47ED030}" type="sibTrans" cxnId="{A9D5B5E8-4489-4CAE-93D7-813E5A1A044A}">
      <dgm:prSet/>
      <dgm:spPr/>
      <dgm:t>
        <a:bodyPr/>
        <a:lstStyle/>
        <a:p>
          <a:endParaRPr lang="es-MX"/>
        </a:p>
      </dgm:t>
    </dgm:pt>
    <dgm:pt modelId="{64E02FC2-8C8E-4FE2-8496-B6BD9EEB7F21}">
      <dgm:prSet phldrT="[Texto]"/>
      <dgm:spPr/>
      <dgm:t>
        <a:bodyPr/>
        <a:lstStyle/>
        <a:p>
          <a:r>
            <a:rPr lang="es-MX" sz="800" dirty="0" smtClean="0"/>
            <a:t>Decidir sobre bienes y patrimonio</a:t>
          </a:r>
          <a:endParaRPr lang="es-MX" sz="800" dirty="0"/>
        </a:p>
      </dgm:t>
    </dgm:pt>
    <dgm:pt modelId="{9995A941-FEC0-4870-9AD1-85EC87680B9A}" type="parTrans" cxnId="{E41FEE6C-AE6B-4700-9E33-6D299EEE2FBA}">
      <dgm:prSet/>
      <dgm:spPr/>
      <dgm:t>
        <a:bodyPr/>
        <a:lstStyle/>
        <a:p>
          <a:endParaRPr lang="es-MX"/>
        </a:p>
      </dgm:t>
    </dgm:pt>
    <dgm:pt modelId="{4BD33FD5-F65D-44E1-9089-E863FC9686F7}" type="sibTrans" cxnId="{E41FEE6C-AE6B-4700-9E33-6D299EEE2FBA}">
      <dgm:prSet/>
      <dgm:spPr/>
      <dgm:t>
        <a:bodyPr/>
        <a:lstStyle/>
        <a:p>
          <a:endParaRPr lang="es-MX"/>
        </a:p>
      </dgm:t>
    </dgm:pt>
    <dgm:pt modelId="{D616FB6C-3EA4-415E-8113-109DB81FAEFA}">
      <dgm:prSet phldrT="[Texto]"/>
      <dgm:spPr/>
      <dgm:t>
        <a:bodyPr/>
        <a:lstStyle/>
        <a:p>
          <a:r>
            <a:rPr lang="es-MX" sz="800" dirty="0" smtClean="0"/>
            <a:t>A títulos y a la propiedad de la tierra</a:t>
          </a:r>
          <a:endParaRPr lang="es-MX" sz="800" dirty="0"/>
        </a:p>
      </dgm:t>
    </dgm:pt>
    <dgm:pt modelId="{482DE755-C418-4F1D-90D4-63F965E915C8}" type="parTrans" cxnId="{0BACC093-4B04-4FB6-BF7D-78FE7E6E180F}">
      <dgm:prSet/>
      <dgm:spPr/>
      <dgm:t>
        <a:bodyPr/>
        <a:lstStyle/>
        <a:p>
          <a:endParaRPr lang="es-MX"/>
        </a:p>
      </dgm:t>
    </dgm:pt>
    <dgm:pt modelId="{DAF2B9EA-2C7F-438B-9D72-ADEB2E7B728C}" type="sibTrans" cxnId="{0BACC093-4B04-4FB6-BF7D-78FE7E6E180F}">
      <dgm:prSet/>
      <dgm:spPr/>
      <dgm:t>
        <a:bodyPr/>
        <a:lstStyle/>
        <a:p>
          <a:endParaRPr lang="es-MX"/>
        </a:p>
      </dgm:t>
    </dgm:pt>
    <dgm:pt modelId="{639BFB67-26ED-473D-ACAC-61906D37AEA9}">
      <dgm:prSet phldrT="[Texto]"/>
      <dgm:spPr/>
      <dgm:t>
        <a:bodyPr/>
        <a:lstStyle/>
        <a:p>
          <a:r>
            <a:rPr lang="es-MX" sz="800" dirty="0" smtClean="0"/>
            <a:t>Al empoderamiento personal y colectivo</a:t>
          </a:r>
          <a:endParaRPr lang="es-MX" sz="800" dirty="0"/>
        </a:p>
      </dgm:t>
    </dgm:pt>
    <dgm:pt modelId="{9A4CFB20-E9F4-4AFA-95A1-B7C219306EBC}" type="parTrans" cxnId="{2A646E4C-5C47-4267-8EB6-F5EC972DF42E}">
      <dgm:prSet/>
      <dgm:spPr/>
      <dgm:t>
        <a:bodyPr/>
        <a:lstStyle/>
        <a:p>
          <a:endParaRPr lang="es-MX"/>
        </a:p>
      </dgm:t>
    </dgm:pt>
    <dgm:pt modelId="{9D4AB9CD-59DA-49A4-81D3-1524DC04515D}" type="sibTrans" cxnId="{2A646E4C-5C47-4267-8EB6-F5EC972DF42E}">
      <dgm:prSet/>
      <dgm:spPr/>
      <dgm:t>
        <a:bodyPr/>
        <a:lstStyle/>
        <a:p>
          <a:endParaRPr lang="es-MX"/>
        </a:p>
      </dgm:t>
    </dgm:pt>
    <dgm:pt modelId="{5F09407F-371E-416B-872B-C3EDFF725CF5}" type="pres">
      <dgm:prSet presAssocID="{71BD8BBC-86EB-4F6D-990A-4F105904A6F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3C1F3C8-D166-4A86-9B7B-4AF64D49D1C1}" type="pres">
      <dgm:prSet presAssocID="{71BD8BBC-86EB-4F6D-990A-4F105904A6FE}" presName="children" presStyleCnt="0"/>
      <dgm:spPr/>
    </dgm:pt>
    <dgm:pt modelId="{A0B1622B-8359-4C11-9C35-0649F6133B81}" type="pres">
      <dgm:prSet presAssocID="{71BD8BBC-86EB-4F6D-990A-4F105904A6FE}" presName="child1group" presStyleCnt="0"/>
      <dgm:spPr/>
    </dgm:pt>
    <dgm:pt modelId="{EE36ED0A-728F-4846-98A5-729D0BD19428}" type="pres">
      <dgm:prSet presAssocID="{71BD8BBC-86EB-4F6D-990A-4F105904A6FE}" presName="child1" presStyleLbl="bgAcc1" presStyleIdx="0" presStyleCnt="4" custScaleY="108911" custLinFactNeighborX="-19851" custLinFactNeighborY="5967"/>
      <dgm:spPr/>
      <dgm:t>
        <a:bodyPr/>
        <a:lstStyle/>
        <a:p>
          <a:endParaRPr lang="es-MX"/>
        </a:p>
      </dgm:t>
    </dgm:pt>
    <dgm:pt modelId="{644DB7BF-413B-46BB-86C3-039FDC700349}" type="pres">
      <dgm:prSet presAssocID="{71BD8BBC-86EB-4F6D-990A-4F105904A6F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0BC600-F038-46DA-8D36-1A27652B67A0}" type="pres">
      <dgm:prSet presAssocID="{71BD8BBC-86EB-4F6D-990A-4F105904A6FE}" presName="child2group" presStyleCnt="0"/>
      <dgm:spPr/>
    </dgm:pt>
    <dgm:pt modelId="{06BD972F-35DC-4910-BA1C-2EB7DE5BAC19}" type="pres">
      <dgm:prSet presAssocID="{71BD8BBC-86EB-4F6D-990A-4F105904A6FE}" presName="child2" presStyleLbl="bgAcc1" presStyleIdx="1" presStyleCnt="4" custScaleX="121752" custScaleY="128907" custLinFactNeighborX="19714"/>
      <dgm:spPr/>
      <dgm:t>
        <a:bodyPr/>
        <a:lstStyle/>
        <a:p>
          <a:endParaRPr lang="es-MX"/>
        </a:p>
      </dgm:t>
    </dgm:pt>
    <dgm:pt modelId="{AA350B23-C9C5-47FB-AD1B-12A9174DBFB9}" type="pres">
      <dgm:prSet presAssocID="{71BD8BBC-86EB-4F6D-990A-4F105904A6F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65891E-532E-43B7-8DCE-EADF8A60DCE8}" type="pres">
      <dgm:prSet presAssocID="{71BD8BBC-86EB-4F6D-990A-4F105904A6FE}" presName="child3group" presStyleCnt="0"/>
      <dgm:spPr/>
    </dgm:pt>
    <dgm:pt modelId="{364B96E8-C09B-4E1F-858A-9CCD784A6F64}" type="pres">
      <dgm:prSet presAssocID="{71BD8BBC-86EB-4F6D-990A-4F105904A6FE}" presName="child3" presStyleLbl="bgAcc1" presStyleIdx="2" presStyleCnt="4" custScaleX="167355" custLinFactNeighborX="18180" custLinFactNeighborY="10235"/>
      <dgm:spPr/>
      <dgm:t>
        <a:bodyPr/>
        <a:lstStyle/>
        <a:p>
          <a:endParaRPr lang="es-MX"/>
        </a:p>
      </dgm:t>
    </dgm:pt>
    <dgm:pt modelId="{B827A751-44A1-450C-BC06-ABBB9D799AE7}" type="pres">
      <dgm:prSet presAssocID="{71BD8BBC-86EB-4F6D-990A-4F105904A6F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9FF888-6969-4B1C-A8A2-9F0CFC663AEF}" type="pres">
      <dgm:prSet presAssocID="{71BD8BBC-86EB-4F6D-990A-4F105904A6FE}" presName="child4group" presStyleCnt="0"/>
      <dgm:spPr/>
    </dgm:pt>
    <dgm:pt modelId="{5697C9C4-554D-4E9F-B41F-9D56564C86DD}" type="pres">
      <dgm:prSet presAssocID="{71BD8BBC-86EB-4F6D-990A-4F105904A6FE}" presName="child4" presStyleLbl="bgAcc1" presStyleIdx="3" presStyleCnt="4" custScaleY="142384" custLinFactNeighborX="-20584"/>
      <dgm:spPr/>
      <dgm:t>
        <a:bodyPr/>
        <a:lstStyle/>
        <a:p>
          <a:endParaRPr lang="es-MX"/>
        </a:p>
      </dgm:t>
    </dgm:pt>
    <dgm:pt modelId="{1E22BF45-6C47-42EA-96C4-75BDE08D0025}" type="pres">
      <dgm:prSet presAssocID="{71BD8BBC-86EB-4F6D-990A-4F105904A6F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80EE29-4B24-49D2-834E-5DF242C65DB9}" type="pres">
      <dgm:prSet presAssocID="{71BD8BBC-86EB-4F6D-990A-4F105904A6FE}" presName="childPlaceholder" presStyleCnt="0"/>
      <dgm:spPr/>
    </dgm:pt>
    <dgm:pt modelId="{E7FF0A8D-89D1-4FB8-9B63-0464364017EF}" type="pres">
      <dgm:prSet presAssocID="{71BD8BBC-86EB-4F6D-990A-4F105904A6FE}" presName="circle" presStyleCnt="0"/>
      <dgm:spPr/>
    </dgm:pt>
    <dgm:pt modelId="{67AE25D5-D8B9-4542-A004-33BAFB3C178A}" type="pres">
      <dgm:prSet presAssocID="{71BD8BBC-86EB-4F6D-990A-4F105904A6FE}" presName="quadrant1" presStyleLbl="node1" presStyleIdx="0" presStyleCnt="4" custLinFactNeighborX="-21583" custLinFactNeighborY="-290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A59B8C-B072-4CD5-AAAF-6E6BEC207C5F}" type="pres">
      <dgm:prSet presAssocID="{71BD8BBC-86EB-4F6D-990A-4F105904A6FE}" presName="quadrant2" presStyleLbl="node1" presStyleIdx="1" presStyleCnt="4" custLinFactNeighborX="-22003" custLinFactNeighborY="-146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9D9B32-BE5B-4F67-B476-B3E6386F2081}" type="pres">
      <dgm:prSet presAssocID="{71BD8BBC-86EB-4F6D-990A-4F105904A6FE}" presName="quadrant3" presStyleLbl="node1" presStyleIdx="2" presStyleCnt="4" custLinFactNeighborX="-2065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8FA565-DD79-48E1-8971-91BC6116CC60}" type="pres">
      <dgm:prSet presAssocID="{71BD8BBC-86EB-4F6D-990A-4F105904A6FE}" presName="quadrant4" presStyleLbl="node1" presStyleIdx="3" presStyleCnt="4" custLinFactNeighborX="-2065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954D7E-3D02-40BC-BC1F-2620670CA4A7}" type="pres">
      <dgm:prSet presAssocID="{71BD8BBC-86EB-4F6D-990A-4F105904A6FE}" presName="quadrantPlaceholder" presStyleCnt="0"/>
      <dgm:spPr/>
    </dgm:pt>
    <dgm:pt modelId="{57AE436D-B72D-46A6-A423-41228A1E3A7A}" type="pres">
      <dgm:prSet presAssocID="{71BD8BBC-86EB-4F6D-990A-4F105904A6FE}" presName="center1" presStyleLbl="fgShp" presStyleIdx="0" presStyleCnt="2" custLinFactNeighborX="-65061" custLinFactNeighborY="-13859"/>
      <dgm:spPr/>
    </dgm:pt>
    <dgm:pt modelId="{56B63019-3195-4A0C-9FAA-EB2273941ABC}" type="pres">
      <dgm:prSet presAssocID="{71BD8BBC-86EB-4F6D-990A-4F105904A6FE}" presName="center2" presStyleLbl="fgShp" presStyleIdx="1" presStyleCnt="2" custLinFactNeighborX="-65061" custLinFactNeighborY="13465"/>
      <dgm:spPr/>
    </dgm:pt>
  </dgm:ptLst>
  <dgm:cxnLst>
    <dgm:cxn modelId="{8A85EC20-A725-41A8-ADEC-BF7CD39C0B12}" type="presOf" srcId="{01999725-6479-41FD-A5B6-1D61B8D77D61}" destId="{644DB7BF-413B-46BB-86C3-039FDC700349}" srcOrd="1" destOrd="2" presId="urn:microsoft.com/office/officeart/2005/8/layout/cycle4"/>
    <dgm:cxn modelId="{8EC147F2-8424-4256-BED7-F2398F3B9D80}" srcId="{71BD8BBC-86EB-4F6D-990A-4F105904A6FE}" destId="{FC8EBC66-F72B-4A9B-BB09-9DCE260D3E4B}" srcOrd="3" destOrd="0" parTransId="{7FCC5397-F2B0-4837-9600-55B202EEE8CE}" sibTransId="{C12E0E72-EF8E-486E-899F-E63975E380DF}"/>
    <dgm:cxn modelId="{F6D3A5CF-DB3B-4DF6-9AAD-130F9E67404E}" srcId="{FF4537F2-79C4-4E12-8C28-D4888D865A9C}" destId="{54D9ABFF-ED65-4172-AC19-CBD3E0C2CE4E}" srcOrd="0" destOrd="0" parTransId="{E9AC1462-445F-4255-BAFE-D5AB57226A68}" sibTransId="{55CE36F6-015F-4986-AB43-C73AA596374E}"/>
    <dgm:cxn modelId="{C6670031-2FC5-40FD-A5BA-19844D50D099}" srcId="{FF4537F2-79C4-4E12-8C28-D4888D865A9C}" destId="{199989F9-7BD6-4971-BD92-6B820EBC7471}" srcOrd="1" destOrd="0" parTransId="{DA641ECA-2142-4D7A-8EDB-6E01B7B49DD4}" sibTransId="{13394C0D-317D-457B-96FC-FB35D1DF9799}"/>
    <dgm:cxn modelId="{0BACC093-4B04-4FB6-BF7D-78FE7E6E180F}" srcId="{42A5B9C7-2661-4159-937B-5442CE7F58AD}" destId="{D616FB6C-3EA4-415E-8113-109DB81FAEFA}" srcOrd="1" destOrd="0" parTransId="{482DE755-C418-4F1D-90D4-63F965E915C8}" sibTransId="{DAF2B9EA-2C7F-438B-9D72-ADEB2E7B728C}"/>
    <dgm:cxn modelId="{817384CD-1969-4AE3-86E9-F9B901E7C2F1}" type="presOf" srcId="{CB181EE6-A93D-4B11-8BFA-E5EC9160C824}" destId="{B827A751-44A1-450C-BC06-ABBB9D799AE7}" srcOrd="1" destOrd="4" presId="urn:microsoft.com/office/officeart/2005/8/layout/cycle4"/>
    <dgm:cxn modelId="{E3A53405-46E0-4253-B0C5-659C94050460}" srcId="{71BD8BBC-86EB-4F6D-990A-4F105904A6FE}" destId="{42A5B9C7-2661-4159-937B-5442CE7F58AD}" srcOrd="0" destOrd="0" parTransId="{CF9EDD21-91DF-4A22-B134-10B8A921A260}" sibTransId="{165D5027-4509-4A3D-9036-D94787A031BD}"/>
    <dgm:cxn modelId="{C5AEF5D8-7066-48E1-8C26-434B7A09891F}" srcId="{FC8EBC66-F72B-4A9B-BB09-9DCE260D3E4B}" destId="{8906F0D2-ABE7-4E40-9668-0390430C53C1}" srcOrd="2" destOrd="0" parTransId="{62A07D3D-F486-4C49-A86C-687C752B3DA3}" sibTransId="{D7142893-F2FA-46BD-8FB8-8A382DE14B5E}"/>
    <dgm:cxn modelId="{44CD6555-FD53-4CAC-AC5D-244D00FA48CA}" type="presOf" srcId="{43398CEB-BBA0-47D7-BFDE-83D8BB7D7B3A}" destId="{1E22BF45-6C47-42EA-96C4-75BDE08D0025}" srcOrd="1" destOrd="6" presId="urn:microsoft.com/office/officeart/2005/8/layout/cycle4"/>
    <dgm:cxn modelId="{17FC5983-D9C8-4A07-A612-631153ACE8BC}" srcId="{71BD8BBC-86EB-4F6D-990A-4F105904A6FE}" destId="{FF4537F2-79C4-4E12-8C28-D4888D865A9C}" srcOrd="1" destOrd="0" parTransId="{A8D534A1-91C1-4ED4-BFF6-B0080196B8B5}" sibTransId="{7CCDC432-5944-4FDF-B642-3C03F700302D}"/>
    <dgm:cxn modelId="{E6D86937-18AB-442F-9AEB-650A32F3C9E8}" type="presOf" srcId="{B9F92A65-4CC1-4843-BC18-937113CCBF37}" destId="{AA350B23-C9C5-47FB-AD1B-12A9174DBFB9}" srcOrd="1" destOrd="2" presId="urn:microsoft.com/office/officeart/2005/8/layout/cycle4"/>
    <dgm:cxn modelId="{DC578A0C-4209-4317-85A3-275C45894DBF}" type="presOf" srcId="{FF4537F2-79C4-4E12-8C28-D4888D865A9C}" destId="{A5A59B8C-B072-4CD5-AAAF-6E6BEC207C5F}" srcOrd="0" destOrd="0" presId="urn:microsoft.com/office/officeart/2005/8/layout/cycle4"/>
    <dgm:cxn modelId="{9B69F322-A2FC-49D4-B8CD-C73143BA4FB6}" type="presOf" srcId="{73E08057-FFCA-460B-A1A1-B6D1336399E2}" destId="{5697C9C4-554D-4E9F-B41F-9D56564C86DD}" srcOrd="0" destOrd="4" presId="urn:microsoft.com/office/officeart/2005/8/layout/cycle4"/>
    <dgm:cxn modelId="{2162CE6E-01AE-4D76-BE36-E08C95667C4F}" type="presOf" srcId="{35889B78-A2A6-460B-9580-A557504C0645}" destId="{1E22BF45-6C47-42EA-96C4-75BDE08D0025}" srcOrd="1" destOrd="5" presId="urn:microsoft.com/office/officeart/2005/8/layout/cycle4"/>
    <dgm:cxn modelId="{72201D9D-6419-46A6-84DE-CA8A0C6954D2}" type="presOf" srcId="{C5CC2B27-F3D5-443A-A510-18968074123C}" destId="{AA350B23-C9C5-47FB-AD1B-12A9174DBFB9}" srcOrd="1" destOrd="3" presId="urn:microsoft.com/office/officeart/2005/8/layout/cycle4"/>
    <dgm:cxn modelId="{8E9567A5-90D3-420F-9D5F-94041458DB21}" type="presOf" srcId="{01999725-6479-41FD-A5B6-1D61B8D77D61}" destId="{EE36ED0A-728F-4846-98A5-729D0BD19428}" srcOrd="0" destOrd="2" presId="urn:microsoft.com/office/officeart/2005/8/layout/cycle4"/>
    <dgm:cxn modelId="{B46BF50D-2A00-43B2-91B4-17306F36F238}" srcId="{519E5091-D15C-4C42-A9E6-2C50DF32B09A}" destId="{CB181EE6-A93D-4B11-8BFA-E5EC9160C824}" srcOrd="4" destOrd="0" parTransId="{88DC6595-2DB2-403A-8AD3-99D7106D91F3}" sibTransId="{AD11AFD9-4768-45BB-998D-5386B7FAB2E6}"/>
    <dgm:cxn modelId="{67BD4C5C-3458-4FAA-80DA-B5CA4CD982D0}" type="presOf" srcId="{54D9ABFF-ED65-4172-AC19-CBD3E0C2CE4E}" destId="{06BD972F-35DC-4910-BA1C-2EB7DE5BAC19}" srcOrd="0" destOrd="0" presId="urn:microsoft.com/office/officeart/2005/8/layout/cycle4"/>
    <dgm:cxn modelId="{6C0F23E0-1EDD-48CF-BFD4-223CD8786F13}" type="presOf" srcId="{FC8EBC66-F72B-4A9B-BB09-9DCE260D3E4B}" destId="{D58FA565-DD79-48E1-8971-91BC6116CC60}" srcOrd="0" destOrd="0" presId="urn:microsoft.com/office/officeart/2005/8/layout/cycle4"/>
    <dgm:cxn modelId="{D151B725-1843-453D-8659-28913A1F11A6}" type="presOf" srcId="{12066883-7DBD-49F1-ABFC-999C7D1682EC}" destId="{1E22BF45-6C47-42EA-96C4-75BDE08D0025}" srcOrd="1" destOrd="0" presId="urn:microsoft.com/office/officeart/2005/8/layout/cycle4"/>
    <dgm:cxn modelId="{D649EFDD-288F-454A-B78D-565FBA303730}" srcId="{FF4537F2-79C4-4E12-8C28-D4888D865A9C}" destId="{C5CC2B27-F3D5-443A-A510-18968074123C}" srcOrd="3" destOrd="0" parTransId="{BB690774-A445-4741-9ACD-1130DE1B75B3}" sibTransId="{04F88B12-2A7C-4638-9788-89C55AAAC0EC}"/>
    <dgm:cxn modelId="{422E527C-0B24-4357-9F93-11256915EE14}" srcId="{FC8EBC66-F72B-4A9B-BB09-9DCE260D3E4B}" destId="{12066883-7DBD-49F1-ABFC-999C7D1682EC}" srcOrd="0" destOrd="0" parTransId="{79CB2993-1CA9-4539-B4CE-BAA81B9133C3}" sibTransId="{6C152518-BDD0-4134-8038-9ADF881647BE}"/>
    <dgm:cxn modelId="{9131E601-11EB-4EFE-B1D3-802F837A92B2}" type="presOf" srcId="{D616FB6C-3EA4-415E-8113-109DB81FAEFA}" destId="{EE36ED0A-728F-4846-98A5-729D0BD19428}" srcOrd="0" destOrd="1" presId="urn:microsoft.com/office/officeart/2005/8/layout/cycle4"/>
    <dgm:cxn modelId="{A9D5B5E8-4489-4CAE-93D7-813E5A1A044A}" srcId="{42A5B9C7-2661-4159-937B-5442CE7F58AD}" destId="{CF338647-CBDD-487D-B223-40078D4E5240}" srcOrd="3" destOrd="0" parTransId="{E1BEBC78-AB96-4AE9-B605-142D1405411A}" sibTransId="{3DB00F8E-3C7D-476F-9249-D346B47ED030}"/>
    <dgm:cxn modelId="{A3968B8B-1113-4F9E-9799-107B9D7285F5}" type="presOf" srcId="{5F875394-0336-4534-9937-291FBC7F81F7}" destId="{B827A751-44A1-450C-BC06-ABBB9D799AE7}" srcOrd="1" destOrd="5" presId="urn:microsoft.com/office/officeart/2005/8/layout/cycle4"/>
    <dgm:cxn modelId="{1C4F06A9-786E-455F-9D92-1D887ECA1E4B}" type="presOf" srcId="{199989F9-7BD6-4971-BD92-6B820EBC7471}" destId="{06BD972F-35DC-4910-BA1C-2EB7DE5BAC19}" srcOrd="0" destOrd="1" presId="urn:microsoft.com/office/officeart/2005/8/layout/cycle4"/>
    <dgm:cxn modelId="{BFF88DCB-9721-4984-A1EF-8D2A94F2022D}" type="presOf" srcId="{73E08057-FFCA-460B-A1A1-B6D1336399E2}" destId="{1E22BF45-6C47-42EA-96C4-75BDE08D0025}" srcOrd="1" destOrd="4" presId="urn:microsoft.com/office/officeart/2005/8/layout/cycle4"/>
    <dgm:cxn modelId="{0905FB1E-3C72-45E3-9B2F-819C72D567B0}" type="presOf" srcId="{BD1F871D-2E84-406E-8B22-8C41846DE897}" destId="{B827A751-44A1-450C-BC06-ABBB9D799AE7}" srcOrd="1" destOrd="3" presId="urn:microsoft.com/office/officeart/2005/8/layout/cycle4"/>
    <dgm:cxn modelId="{9BB59152-B542-4A13-A652-A5ABEF9A3237}" type="presOf" srcId="{71BD8BBC-86EB-4F6D-990A-4F105904A6FE}" destId="{5F09407F-371E-416B-872B-C3EDFF725CF5}" srcOrd="0" destOrd="0" presId="urn:microsoft.com/office/officeart/2005/8/layout/cycle4"/>
    <dgm:cxn modelId="{8F62A541-E556-40ED-AA39-8CAA678882C0}" type="presOf" srcId="{88032CE4-9EB5-4044-8052-83116B4258F8}" destId="{B827A751-44A1-450C-BC06-ABBB9D799AE7}" srcOrd="1" destOrd="1" presId="urn:microsoft.com/office/officeart/2005/8/layout/cycle4"/>
    <dgm:cxn modelId="{9F0C4056-0EDD-44DF-959E-5D20FA2F60C9}" srcId="{71BD8BBC-86EB-4F6D-990A-4F105904A6FE}" destId="{519E5091-D15C-4C42-A9E6-2C50DF32B09A}" srcOrd="2" destOrd="0" parTransId="{C0FEAE61-BE97-4119-B3E1-C0D48B3E9BDD}" sibTransId="{82960A68-66F8-4BF9-8F46-9235533CB846}"/>
    <dgm:cxn modelId="{79085B6A-27DB-4F3E-86EA-7CAD28BDAE99}" type="presOf" srcId="{43398CEB-BBA0-47D7-BFDE-83D8BB7D7B3A}" destId="{5697C9C4-554D-4E9F-B41F-9D56564C86DD}" srcOrd="0" destOrd="6" presId="urn:microsoft.com/office/officeart/2005/8/layout/cycle4"/>
    <dgm:cxn modelId="{772EC3FC-6A9A-45A5-BFA0-A2AC78A26768}" type="presOf" srcId="{8906F0D2-ABE7-4E40-9668-0390430C53C1}" destId="{1E22BF45-6C47-42EA-96C4-75BDE08D0025}" srcOrd="1" destOrd="2" presId="urn:microsoft.com/office/officeart/2005/8/layout/cycle4"/>
    <dgm:cxn modelId="{8748AC0D-8B2F-4596-BF06-421C8B0BF800}" type="presOf" srcId="{639BFB67-26ED-473D-ACAC-61906D37AEA9}" destId="{644DB7BF-413B-46BB-86C3-039FDC700349}" srcOrd="1" destOrd="5" presId="urn:microsoft.com/office/officeart/2005/8/layout/cycle4"/>
    <dgm:cxn modelId="{1FEE42BB-8713-4F04-9EB5-9995B81108F7}" srcId="{FC8EBC66-F72B-4A9B-BB09-9DCE260D3E4B}" destId="{DDE7A8E7-8C3F-44C4-815F-61BC2E6E158E}" srcOrd="1" destOrd="0" parTransId="{5A84CFFC-B5C4-4650-A22D-5346307C915A}" sibTransId="{A8446AB8-7422-4D3B-82AF-7BF6FF17A6EE}"/>
    <dgm:cxn modelId="{6A3AC5B9-B439-4563-8D29-B058A20C32EB}" type="presOf" srcId="{CB181EE6-A93D-4B11-8BFA-E5EC9160C824}" destId="{364B96E8-C09B-4E1F-858A-9CCD784A6F64}" srcOrd="0" destOrd="4" presId="urn:microsoft.com/office/officeart/2005/8/layout/cycle4"/>
    <dgm:cxn modelId="{65E39FD4-E4FC-4DC9-B601-374BDF8696DA}" type="presOf" srcId="{199989F9-7BD6-4971-BD92-6B820EBC7471}" destId="{AA350B23-C9C5-47FB-AD1B-12A9174DBFB9}" srcOrd="1" destOrd="1" presId="urn:microsoft.com/office/officeart/2005/8/layout/cycle4"/>
    <dgm:cxn modelId="{69BE6439-CEC7-41DB-B704-D09426ABFFB6}" type="presOf" srcId="{88032CE4-9EB5-4044-8052-83116B4258F8}" destId="{364B96E8-C09B-4E1F-858A-9CCD784A6F64}" srcOrd="0" destOrd="1" presId="urn:microsoft.com/office/officeart/2005/8/layout/cycle4"/>
    <dgm:cxn modelId="{BAC222F0-66AF-4C90-AD27-909C6E98D7AA}" type="presOf" srcId="{64E02FC2-8C8E-4FE2-8496-B6BD9EEB7F21}" destId="{EE36ED0A-728F-4846-98A5-729D0BD19428}" srcOrd="0" destOrd="4" presId="urn:microsoft.com/office/officeart/2005/8/layout/cycle4"/>
    <dgm:cxn modelId="{A4C8A503-41ED-49F4-A5C6-C0B97991B560}" type="presOf" srcId="{C5CC2B27-F3D5-443A-A510-18968074123C}" destId="{06BD972F-35DC-4910-BA1C-2EB7DE5BAC19}" srcOrd="0" destOrd="3" presId="urn:microsoft.com/office/officeart/2005/8/layout/cycle4"/>
    <dgm:cxn modelId="{07E34DB8-0DCB-4CAD-8C45-067BE00FFC9A}" type="presOf" srcId="{CF338647-CBDD-487D-B223-40078D4E5240}" destId="{644DB7BF-413B-46BB-86C3-039FDC700349}" srcOrd="1" destOrd="3" presId="urn:microsoft.com/office/officeart/2005/8/layout/cycle4"/>
    <dgm:cxn modelId="{23E0C877-9468-4EC5-B313-37EF5D932E24}" type="presOf" srcId="{12066883-7DBD-49F1-ABFC-999C7D1682EC}" destId="{5697C9C4-554D-4E9F-B41F-9D56564C86DD}" srcOrd="0" destOrd="0" presId="urn:microsoft.com/office/officeart/2005/8/layout/cycle4"/>
    <dgm:cxn modelId="{37D47AD0-9432-46D5-A4A2-DF584ABDF64E}" type="presOf" srcId="{B9F92A65-4CC1-4843-BC18-937113CCBF37}" destId="{06BD972F-35DC-4910-BA1C-2EB7DE5BAC19}" srcOrd="0" destOrd="2" presId="urn:microsoft.com/office/officeart/2005/8/layout/cycle4"/>
    <dgm:cxn modelId="{968B2241-678C-43CD-A147-39BA0AD774E1}" srcId="{42A5B9C7-2661-4159-937B-5442CE7F58AD}" destId="{48CCCCC6-FFFB-4372-BEE4-4D7FFA97F6D9}" srcOrd="0" destOrd="0" parTransId="{A3ED6E10-10C3-4194-915D-4C5C4F9562B9}" sibTransId="{84EBAB74-9383-4D08-A905-E6784F68FCD5}"/>
    <dgm:cxn modelId="{20CDA55C-7B03-429A-96D2-DC536A9EF7D7}" type="presOf" srcId="{42A5B9C7-2661-4159-937B-5442CE7F58AD}" destId="{67AE25D5-D8B9-4542-A004-33BAFB3C178A}" srcOrd="0" destOrd="0" presId="urn:microsoft.com/office/officeart/2005/8/layout/cycle4"/>
    <dgm:cxn modelId="{012B12AF-E68C-479B-9408-E2B5A358E8E6}" srcId="{FF4537F2-79C4-4E12-8C28-D4888D865A9C}" destId="{B9F92A65-4CC1-4843-BC18-937113CCBF37}" srcOrd="2" destOrd="0" parTransId="{AB13B33C-76EE-4896-A93A-34B329240181}" sibTransId="{CD60A8C9-6109-4B7C-8001-F292BD4E1C15}"/>
    <dgm:cxn modelId="{3FF7204C-E002-4834-8E4A-48E5F4C2615F}" srcId="{FC8EBC66-F72B-4A9B-BB09-9DCE260D3E4B}" destId="{614B9BA7-2EF9-4342-B60A-38ACEFB658A2}" srcOrd="3" destOrd="0" parTransId="{5636401B-DD5F-4E50-9237-9871BC9F0184}" sibTransId="{E59CD067-CDBE-4781-9DFA-0A7ACE2F5432}"/>
    <dgm:cxn modelId="{466C02DF-74EA-493D-9580-9C04165FB8A4}" srcId="{519E5091-D15C-4C42-A9E6-2C50DF32B09A}" destId="{88032CE4-9EB5-4044-8052-83116B4258F8}" srcOrd="1" destOrd="0" parTransId="{1B4657DD-31FF-4048-A40B-621A9BA7ED3A}" sibTransId="{1DC283CF-E17A-4368-AE5B-1CA61471119F}"/>
    <dgm:cxn modelId="{2ABAC0C1-AF00-4D2A-A08F-A99BEB23288B}" type="presOf" srcId="{639BFB67-26ED-473D-ACAC-61906D37AEA9}" destId="{EE36ED0A-728F-4846-98A5-729D0BD19428}" srcOrd="0" destOrd="5" presId="urn:microsoft.com/office/officeart/2005/8/layout/cycle4"/>
    <dgm:cxn modelId="{891DA7F6-8F2F-4ACF-A24A-ADF2393D7353}" type="presOf" srcId="{DDE7A8E7-8C3F-44C4-815F-61BC2E6E158E}" destId="{1E22BF45-6C47-42EA-96C4-75BDE08D0025}" srcOrd="1" destOrd="1" presId="urn:microsoft.com/office/officeart/2005/8/layout/cycle4"/>
    <dgm:cxn modelId="{F97AE38B-8E7C-4997-94FF-AE5E6A7AFAE1}" type="presOf" srcId="{64E02FC2-8C8E-4FE2-8496-B6BD9EEB7F21}" destId="{644DB7BF-413B-46BB-86C3-039FDC700349}" srcOrd="1" destOrd="4" presId="urn:microsoft.com/office/officeart/2005/8/layout/cycle4"/>
    <dgm:cxn modelId="{B3A8A0BD-46B5-4C19-B4CD-71A738B02E37}" type="presOf" srcId="{813E254C-AD9E-4D1A-A57C-1FFEDAAB052E}" destId="{B827A751-44A1-450C-BC06-ABBB9D799AE7}" srcOrd="1" destOrd="0" presId="urn:microsoft.com/office/officeart/2005/8/layout/cycle4"/>
    <dgm:cxn modelId="{EADF46F6-DBB0-42FB-B4E9-41B5FD289179}" srcId="{FC8EBC66-F72B-4A9B-BB09-9DCE260D3E4B}" destId="{35889B78-A2A6-460B-9580-A557504C0645}" srcOrd="5" destOrd="0" parTransId="{3D256C07-5F98-45D2-A8AE-7D13423C0A93}" sibTransId="{1EE7BB72-D6FF-43D8-A712-B224DF2C253B}"/>
    <dgm:cxn modelId="{80CAEA2E-2FB2-4B9F-9F40-892BC577BA82}" type="presOf" srcId="{DDE7A8E7-8C3F-44C4-815F-61BC2E6E158E}" destId="{5697C9C4-554D-4E9F-B41F-9D56564C86DD}" srcOrd="0" destOrd="1" presId="urn:microsoft.com/office/officeart/2005/8/layout/cycle4"/>
    <dgm:cxn modelId="{E41FEE6C-AE6B-4700-9E33-6D299EEE2FBA}" srcId="{42A5B9C7-2661-4159-937B-5442CE7F58AD}" destId="{64E02FC2-8C8E-4FE2-8496-B6BD9EEB7F21}" srcOrd="4" destOrd="0" parTransId="{9995A941-FEC0-4870-9AD1-85EC87680B9A}" sibTransId="{4BD33FD5-F65D-44E1-9089-E863FC9686F7}"/>
    <dgm:cxn modelId="{2A646E4C-5C47-4267-8EB6-F5EC972DF42E}" srcId="{42A5B9C7-2661-4159-937B-5442CE7F58AD}" destId="{639BFB67-26ED-473D-ACAC-61906D37AEA9}" srcOrd="5" destOrd="0" parTransId="{9A4CFB20-E9F4-4AFA-95A1-B7C219306EBC}" sibTransId="{9D4AB9CD-59DA-49A4-81D3-1524DC04515D}"/>
    <dgm:cxn modelId="{196924E9-BE7C-4C19-BD34-C8B2312B6453}" type="presOf" srcId="{614B9BA7-2EF9-4342-B60A-38ACEFB658A2}" destId="{1E22BF45-6C47-42EA-96C4-75BDE08D0025}" srcOrd="1" destOrd="3" presId="urn:microsoft.com/office/officeart/2005/8/layout/cycle4"/>
    <dgm:cxn modelId="{A7E459EE-1D7F-4863-A5B6-A07A60258C4E}" type="presOf" srcId="{BBAFF7E8-6CC9-40C5-9505-8846D978F5F1}" destId="{364B96E8-C09B-4E1F-858A-9CCD784A6F64}" srcOrd="0" destOrd="2" presId="urn:microsoft.com/office/officeart/2005/8/layout/cycle4"/>
    <dgm:cxn modelId="{942B24C7-1145-4397-8071-B4A18A437FEB}" type="presOf" srcId="{BBAFF7E8-6CC9-40C5-9505-8846D978F5F1}" destId="{B827A751-44A1-450C-BC06-ABBB9D799AE7}" srcOrd="1" destOrd="2" presId="urn:microsoft.com/office/officeart/2005/8/layout/cycle4"/>
    <dgm:cxn modelId="{6BF84A25-6ED3-4BA7-81A1-465BA1D1CAF2}" srcId="{519E5091-D15C-4C42-A9E6-2C50DF32B09A}" destId="{BBAFF7E8-6CC9-40C5-9505-8846D978F5F1}" srcOrd="2" destOrd="0" parTransId="{BCD8B5FA-6340-4616-BFBD-3A6F92C75669}" sibTransId="{9FD16050-662C-4026-BAA6-5D467E099C75}"/>
    <dgm:cxn modelId="{A2E302A9-2793-4666-8E12-358A86E200F4}" type="presOf" srcId="{CF338647-CBDD-487D-B223-40078D4E5240}" destId="{EE36ED0A-728F-4846-98A5-729D0BD19428}" srcOrd="0" destOrd="3" presId="urn:microsoft.com/office/officeart/2005/8/layout/cycle4"/>
    <dgm:cxn modelId="{70FE443E-0A03-404A-B065-9840EEF0053B}" type="presOf" srcId="{614B9BA7-2EF9-4342-B60A-38ACEFB658A2}" destId="{5697C9C4-554D-4E9F-B41F-9D56564C86DD}" srcOrd="0" destOrd="3" presId="urn:microsoft.com/office/officeart/2005/8/layout/cycle4"/>
    <dgm:cxn modelId="{DA8C3460-D6B5-4E82-9F33-BA06C8ABB663}" srcId="{42A5B9C7-2661-4159-937B-5442CE7F58AD}" destId="{01999725-6479-41FD-A5B6-1D61B8D77D61}" srcOrd="2" destOrd="0" parTransId="{982F3B4C-6DC1-4FB0-9863-1DABD581D1E8}" sibTransId="{1680D8D1-FB80-4F95-BF06-165140E2CB5A}"/>
    <dgm:cxn modelId="{326AA481-7355-4BDA-BAD7-60ABFDB50D38}" type="presOf" srcId="{8906F0D2-ABE7-4E40-9668-0390430C53C1}" destId="{5697C9C4-554D-4E9F-B41F-9D56564C86DD}" srcOrd="0" destOrd="2" presId="urn:microsoft.com/office/officeart/2005/8/layout/cycle4"/>
    <dgm:cxn modelId="{A65175EA-DDFD-4963-A1EC-DDE97D3178C2}" type="presOf" srcId="{D616FB6C-3EA4-415E-8113-109DB81FAEFA}" destId="{644DB7BF-413B-46BB-86C3-039FDC700349}" srcOrd="1" destOrd="1" presId="urn:microsoft.com/office/officeart/2005/8/layout/cycle4"/>
    <dgm:cxn modelId="{59CAB099-4246-4D04-AB1C-0E0F0C45B60C}" srcId="{519E5091-D15C-4C42-A9E6-2C50DF32B09A}" destId="{5F875394-0336-4534-9937-291FBC7F81F7}" srcOrd="5" destOrd="0" parTransId="{C843753B-F6BC-4A85-9D9C-04A3FE5F8DAB}" sibTransId="{D1DC776C-EC6D-43B6-89B4-66F5734988BC}"/>
    <dgm:cxn modelId="{7572B3AE-FA56-4489-97E7-AF38C0A39029}" type="presOf" srcId="{48CCCCC6-FFFB-4372-BEE4-4D7FFA97F6D9}" destId="{EE36ED0A-728F-4846-98A5-729D0BD19428}" srcOrd="0" destOrd="0" presId="urn:microsoft.com/office/officeart/2005/8/layout/cycle4"/>
    <dgm:cxn modelId="{F911943F-6EE7-4A0C-A35B-51A2F76E7A72}" type="presOf" srcId="{5F875394-0336-4534-9937-291FBC7F81F7}" destId="{364B96E8-C09B-4E1F-858A-9CCD784A6F64}" srcOrd="0" destOrd="5" presId="urn:microsoft.com/office/officeart/2005/8/layout/cycle4"/>
    <dgm:cxn modelId="{572CC368-F247-439F-8ECE-B9473BDC2044}" type="presOf" srcId="{54D9ABFF-ED65-4172-AC19-CBD3E0C2CE4E}" destId="{AA350B23-C9C5-47FB-AD1B-12A9174DBFB9}" srcOrd="1" destOrd="0" presId="urn:microsoft.com/office/officeart/2005/8/layout/cycle4"/>
    <dgm:cxn modelId="{63554896-1403-49A9-B96A-C94CE27240BA}" type="presOf" srcId="{48CCCCC6-FFFB-4372-BEE4-4D7FFA97F6D9}" destId="{644DB7BF-413B-46BB-86C3-039FDC700349}" srcOrd="1" destOrd="0" presId="urn:microsoft.com/office/officeart/2005/8/layout/cycle4"/>
    <dgm:cxn modelId="{35E08A25-737C-4E77-BB02-2CFC3AF3FFAB}" type="presOf" srcId="{519E5091-D15C-4C42-A9E6-2C50DF32B09A}" destId="{B49D9B32-BE5B-4F67-B476-B3E6386F2081}" srcOrd="0" destOrd="0" presId="urn:microsoft.com/office/officeart/2005/8/layout/cycle4"/>
    <dgm:cxn modelId="{39EF16AE-7324-4C87-ADE9-D96BA977D2A6}" srcId="{519E5091-D15C-4C42-A9E6-2C50DF32B09A}" destId="{813E254C-AD9E-4D1A-A57C-1FFEDAAB052E}" srcOrd="0" destOrd="0" parTransId="{6E250AC9-3AD4-400D-8599-7BCD456DEF38}" sibTransId="{7C92473F-6447-47F8-AEAB-B496AD0719C9}"/>
    <dgm:cxn modelId="{801FAD1A-5E8B-4A19-9438-A8C7E154F294}" type="presOf" srcId="{813E254C-AD9E-4D1A-A57C-1FFEDAAB052E}" destId="{364B96E8-C09B-4E1F-858A-9CCD784A6F64}" srcOrd="0" destOrd="0" presId="urn:microsoft.com/office/officeart/2005/8/layout/cycle4"/>
    <dgm:cxn modelId="{567D5718-E0A6-4833-AB17-E01CF89627F5}" srcId="{519E5091-D15C-4C42-A9E6-2C50DF32B09A}" destId="{BD1F871D-2E84-406E-8B22-8C41846DE897}" srcOrd="3" destOrd="0" parTransId="{F0395A75-C28C-40A9-8C81-DA831A9CA2CB}" sibTransId="{1A8132C9-17B9-4C85-A5F9-37290219314B}"/>
    <dgm:cxn modelId="{2878D8E4-7AE0-4EA3-BA96-B1C495682C3B}" type="presOf" srcId="{BD1F871D-2E84-406E-8B22-8C41846DE897}" destId="{364B96E8-C09B-4E1F-858A-9CCD784A6F64}" srcOrd="0" destOrd="3" presId="urn:microsoft.com/office/officeart/2005/8/layout/cycle4"/>
    <dgm:cxn modelId="{6D96FAE5-F472-4524-9C36-794CCB509FA2}" srcId="{FC8EBC66-F72B-4A9B-BB09-9DCE260D3E4B}" destId="{43398CEB-BBA0-47D7-BFDE-83D8BB7D7B3A}" srcOrd="6" destOrd="0" parTransId="{7827E5B4-46DA-49FB-91D3-AEEAF0D70195}" sibTransId="{D27EC64C-3B9C-4995-81EC-512627298C65}"/>
    <dgm:cxn modelId="{AB37CBC0-1E89-4EC3-BEA6-468F154528F9}" type="presOf" srcId="{35889B78-A2A6-460B-9580-A557504C0645}" destId="{5697C9C4-554D-4E9F-B41F-9D56564C86DD}" srcOrd="0" destOrd="5" presId="urn:microsoft.com/office/officeart/2005/8/layout/cycle4"/>
    <dgm:cxn modelId="{969DDFBB-D3EE-48AC-9899-1A6EA2920AEC}" srcId="{FC8EBC66-F72B-4A9B-BB09-9DCE260D3E4B}" destId="{73E08057-FFCA-460B-A1A1-B6D1336399E2}" srcOrd="4" destOrd="0" parTransId="{EAB7297A-C84B-4E5A-86D7-278320DC2934}" sibTransId="{66FE06DD-BC4A-4765-B604-864463F14824}"/>
    <dgm:cxn modelId="{4F187789-BB62-483A-8D56-8C7343530871}" type="presParOf" srcId="{5F09407F-371E-416B-872B-C3EDFF725CF5}" destId="{73C1F3C8-D166-4A86-9B7B-4AF64D49D1C1}" srcOrd="0" destOrd="0" presId="urn:microsoft.com/office/officeart/2005/8/layout/cycle4"/>
    <dgm:cxn modelId="{31DC3453-B4D1-40DF-9F04-598C4763C383}" type="presParOf" srcId="{73C1F3C8-D166-4A86-9B7B-4AF64D49D1C1}" destId="{A0B1622B-8359-4C11-9C35-0649F6133B81}" srcOrd="0" destOrd="0" presId="urn:microsoft.com/office/officeart/2005/8/layout/cycle4"/>
    <dgm:cxn modelId="{E629E0C5-FFAC-46B1-800F-EBB3D21F2423}" type="presParOf" srcId="{A0B1622B-8359-4C11-9C35-0649F6133B81}" destId="{EE36ED0A-728F-4846-98A5-729D0BD19428}" srcOrd="0" destOrd="0" presId="urn:microsoft.com/office/officeart/2005/8/layout/cycle4"/>
    <dgm:cxn modelId="{29E649C1-8473-4E36-B88D-A42AB6C49BAC}" type="presParOf" srcId="{A0B1622B-8359-4C11-9C35-0649F6133B81}" destId="{644DB7BF-413B-46BB-86C3-039FDC700349}" srcOrd="1" destOrd="0" presId="urn:microsoft.com/office/officeart/2005/8/layout/cycle4"/>
    <dgm:cxn modelId="{A282304F-7B9E-4102-BE66-43BF408FED05}" type="presParOf" srcId="{73C1F3C8-D166-4A86-9B7B-4AF64D49D1C1}" destId="{DC0BC600-F038-46DA-8D36-1A27652B67A0}" srcOrd="1" destOrd="0" presId="urn:microsoft.com/office/officeart/2005/8/layout/cycle4"/>
    <dgm:cxn modelId="{786CE919-A41F-424B-BFFB-BB523CDD6BB7}" type="presParOf" srcId="{DC0BC600-F038-46DA-8D36-1A27652B67A0}" destId="{06BD972F-35DC-4910-BA1C-2EB7DE5BAC19}" srcOrd="0" destOrd="0" presId="urn:microsoft.com/office/officeart/2005/8/layout/cycle4"/>
    <dgm:cxn modelId="{663C6683-C103-4454-96A4-0F6B8551C591}" type="presParOf" srcId="{DC0BC600-F038-46DA-8D36-1A27652B67A0}" destId="{AA350B23-C9C5-47FB-AD1B-12A9174DBFB9}" srcOrd="1" destOrd="0" presId="urn:microsoft.com/office/officeart/2005/8/layout/cycle4"/>
    <dgm:cxn modelId="{1791BEFB-9D2D-4038-80AA-CBFFDAC39281}" type="presParOf" srcId="{73C1F3C8-D166-4A86-9B7B-4AF64D49D1C1}" destId="{9865891E-532E-43B7-8DCE-EADF8A60DCE8}" srcOrd="2" destOrd="0" presId="urn:microsoft.com/office/officeart/2005/8/layout/cycle4"/>
    <dgm:cxn modelId="{47CB5A1C-F772-4CDF-B976-91E9C4BFB2B9}" type="presParOf" srcId="{9865891E-532E-43B7-8DCE-EADF8A60DCE8}" destId="{364B96E8-C09B-4E1F-858A-9CCD784A6F64}" srcOrd="0" destOrd="0" presId="urn:microsoft.com/office/officeart/2005/8/layout/cycle4"/>
    <dgm:cxn modelId="{BC586E6A-28B1-47FC-882E-10825A46F737}" type="presParOf" srcId="{9865891E-532E-43B7-8DCE-EADF8A60DCE8}" destId="{B827A751-44A1-450C-BC06-ABBB9D799AE7}" srcOrd="1" destOrd="0" presId="urn:microsoft.com/office/officeart/2005/8/layout/cycle4"/>
    <dgm:cxn modelId="{D32E50D8-B3D2-4AC7-8914-9F1CA92D9EB7}" type="presParOf" srcId="{73C1F3C8-D166-4A86-9B7B-4AF64D49D1C1}" destId="{B09FF888-6969-4B1C-A8A2-9F0CFC663AEF}" srcOrd="3" destOrd="0" presId="urn:microsoft.com/office/officeart/2005/8/layout/cycle4"/>
    <dgm:cxn modelId="{4FDA56E9-7EF6-48FD-8229-19811DF6C454}" type="presParOf" srcId="{B09FF888-6969-4B1C-A8A2-9F0CFC663AEF}" destId="{5697C9C4-554D-4E9F-B41F-9D56564C86DD}" srcOrd="0" destOrd="0" presId="urn:microsoft.com/office/officeart/2005/8/layout/cycle4"/>
    <dgm:cxn modelId="{03047403-528C-4112-ABFC-C3E89F31AF5F}" type="presParOf" srcId="{B09FF888-6969-4B1C-A8A2-9F0CFC663AEF}" destId="{1E22BF45-6C47-42EA-96C4-75BDE08D0025}" srcOrd="1" destOrd="0" presId="urn:microsoft.com/office/officeart/2005/8/layout/cycle4"/>
    <dgm:cxn modelId="{14F5A710-660F-48DB-9175-4A4E8F9F03E8}" type="presParOf" srcId="{73C1F3C8-D166-4A86-9B7B-4AF64D49D1C1}" destId="{1B80EE29-4B24-49D2-834E-5DF242C65DB9}" srcOrd="4" destOrd="0" presId="urn:microsoft.com/office/officeart/2005/8/layout/cycle4"/>
    <dgm:cxn modelId="{32FD82F6-2B67-476C-86CE-863C165B062A}" type="presParOf" srcId="{5F09407F-371E-416B-872B-C3EDFF725CF5}" destId="{E7FF0A8D-89D1-4FB8-9B63-0464364017EF}" srcOrd="1" destOrd="0" presId="urn:microsoft.com/office/officeart/2005/8/layout/cycle4"/>
    <dgm:cxn modelId="{72724EA4-9D10-43BF-9175-9255EFD870A4}" type="presParOf" srcId="{E7FF0A8D-89D1-4FB8-9B63-0464364017EF}" destId="{67AE25D5-D8B9-4542-A004-33BAFB3C178A}" srcOrd="0" destOrd="0" presId="urn:microsoft.com/office/officeart/2005/8/layout/cycle4"/>
    <dgm:cxn modelId="{85CEF343-8F93-44F3-8B9E-F7695B61AA53}" type="presParOf" srcId="{E7FF0A8D-89D1-4FB8-9B63-0464364017EF}" destId="{A5A59B8C-B072-4CD5-AAAF-6E6BEC207C5F}" srcOrd="1" destOrd="0" presId="urn:microsoft.com/office/officeart/2005/8/layout/cycle4"/>
    <dgm:cxn modelId="{FA9F04EA-6A5B-43D6-9B42-18FAFAEDEBBC}" type="presParOf" srcId="{E7FF0A8D-89D1-4FB8-9B63-0464364017EF}" destId="{B49D9B32-BE5B-4F67-B476-B3E6386F2081}" srcOrd="2" destOrd="0" presId="urn:microsoft.com/office/officeart/2005/8/layout/cycle4"/>
    <dgm:cxn modelId="{657CB4AA-B0D8-4D16-982E-B8D6C2D482C6}" type="presParOf" srcId="{E7FF0A8D-89D1-4FB8-9B63-0464364017EF}" destId="{D58FA565-DD79-48E1-8971-91BC6116CC60}" srcOrd="3" destOrd="0" presId="urn:microsoft.com/office/officeart/2005/8/layout/cycle4"/>
    <dgm:cxn modelId="{9034E422-1890-4746-B377-C5762EE9E778}" type="presParOf" srcId="{E7FF0A8D-89D1-4FB8-9B63-0464364017EF}" destId="{1B954D7E-3D02-40BC-BC1F-2620670CA4A7}" srcOrd="4" destOrd="0" presId="urn:microsoft.com/office/officeart/2005/8/layout/cycle4"/>
    <dgm:cxn modelId="{A6F50E3F-C28D-4A3E-AD6C-12B37254F564}" type="presParOf" srcId="{5F09407F-371E-416B-872B-C3EDFF725CF5}" destId="{57AE436D-B72D-46A6-A423-41228A1E3A7A}" srcOrd="2" destOrd="0" presId="urn:microsoft.com/office/officeart/2005/8/layout/cycle4"/>
    <dgm:cxn modelId="{A05E14AF-5C26-4E48-B88C-C69115DA7E80}" type="presParOf" srcId="{5F09407F-371E-416B-872B-C3EDFF725CF5}" destId="{56B63019-3195-4A0C-9FAA-EB2273941AB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3FB4A2-0A70-493E-B02D-86E1A93E4B4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20E9335-3215-4042-8547-11C920AAFEAC}">
      <dgm:prSet phldrT="[Texto]"/>
      <dgm:spPr/>
      <dgm:t>
        <a:bodyPr/>
        <a:lstStyle/>
        <a:p>
          <a:r>
            <a:rPr lang="es-MX" dirty="0" smtClean="0"/>
            <a:t>Prohíbe todas las formas de discriminación contra las mujeres.</a:t>
          </a:r>
          <a:endParaRPr lang="es-MX" dirty="0"/>
        </a:p>
      </dgm:t>
    </dgm:pt>
    <dgm:pt modelId="{3ED1EF34-5BEF-47A8-AE39-1B19BA19FA76}" type="parTrans" cxnId="{3BE37B47-9DCC-4C18-9DE8-C3CCA85B1AA7}">
      <dgm:prSet/>
      <dgm:spPr/>
      <dgm:t>
        <a:bodyPr/>
        <a:lstStyle/>
        <a:p>
          <a:endParaRPr lang="es-MX"/>
        </a:p>
      </dgm:t>
    </dgm:pt>
    <dgm:pt modelId="{5DE5EDB8-196F-4592-9217-008C90EF800B}" type="sibTrans" cxnId="{3BE37B47-9DCC-4C18-9DE8-C3CCA85B1AA7}">
      <dgm:prSet/>
      <dgm:spPr/>
      <dgm:t>
        <a:bodyPr/>
        <a:lstStyle/>
        <a:p>
          <a:endParaRPr lang="es-MX"/>
        </a:p>
      </dgm:t>
    </dgm:pt>
    <dgm:pt modelId="{D4F7BBD8-28A6-4A06-9365-A70EEC365431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2AC220FE-92C6-4CCA-A6B2-7AA329D19B29}" type="parTrans" cxnId="{7505033C-D22A-420F-A499-0B6790E08CC7}">
      <dgm:prSet/>
      <dgm:spPr/>
      <dgm:t>
        <a:bodyPr/>
        <a:lstStyle/>
        <a:p>
          <a:endParaRPr lang="es-MX"/>
        </a:p>
      </dgm:t>
    </dgm:pt>
    <dgm:pt modelId="{60532B99-EB6C-4EE0-B821-8540FE1D2F7A}" type="sibTrans" cxnId="{7505033C-D22A-420F-A499-0B6790E08CC7}">
      <dgm:prSet/>
      <dgm:spPr/>
      <dgm:t>
        <a:bodyPr/>
        <a:lstStyle/>
        <a:p>
          <a:endParaRPr lang="es-MX"/>
        </a:p>
      </dgm:t>
    </dgm:pt>
    <dgm:pt modelId="{EEE5FABD-D5FC-4FF6-8A09-781E6EF0EEFB}">
      <dgm:prSet phldrT="[Texto]"/>
      <dgm:spPr/>
      <dgm:t>
        <a:bodyPr/>
        <a:lstStyle/>
        <a:p>
          <a:r>
            <a:rPr lang="es-MX" b="1" dirty="0" smtClean="0"/>
            <a:t>CEDAW</a:t>
          </a:r>
          <a:endParaRPr lang="es-MX" b="1" dirty="0"/>
        </a:p>
      </dgm:t>
    </dgm:pt>
    <dgm:pt modelId="{4AE5FD2A-A2FA-4DEA-B9E8-58724FAB019B}" type="parTrans" cxnId="{AB94F704-3654-4661-AC07-296C7367C679}">
      <dgm:prSet/>
      <dgm:spPr/>
      <dgm:t>
        <a:bodyPr/>
        <a:lstStyle/>
        <a:p>
          <a:endParaRPr lang="es-MX"/>
        </a:p>
      </dgm:t>
    </dgm:pt>
    <dgm:pt modelId="{11B3C27F-33ED-486D-9B52-D196E1120B3A}" type="sibTrans" cxnId="{AB94F704-3654-4661-AC07-296C7367C679}">
      <dgm:prSet/>
      <dgm:spPr/>
      <dgm:t>
        <a:bodyPr/>
        <a:lstStyle/>
        <a:p>
          <a:endParaRPr lang="es-MX"/>
        </a:p>
      </dgm:t>
    </dgm:pt>
    <dgm:pt modelId="{AC9B7919-D6AE-45F3-836F-04FFE1848695}" type="pres">
      <dgm:prSet presAssocID="{9C3FB4A2-0A70-493E-B02D-86E1A93E4B4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6060B51-7DD0-4159-9859-19A1CB399A75}" type="pres">
      <dgm:prSet presAssocID="{920E9335-3215-4042-8547-11C920AAFEA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FFD445-0A32-4EF0-883D-10E003029FAC}" type="pres">
      <dgm:prSet presAssocID="{920E9335-3215-4042-8547-11C920AAFEAC}" presName="gear1srcNode" presStyleLbl="node1" presStyleIdx="0" presStyleCnt="3"/>
      <dgm:spPr/>
      <dgm:t>
        <a:bodyPr/>
        <a:lstStyle/>
        <a:p>
          <a:endParaRPr lang="es-MX"/>
        </a:p>
      </dgm:t>
    </dgm:pt>
    <dgm:pt modelId="{0688DA75-1446-4D1B-AA26-FC561172A6FA}" type="pres">
      <dgm:prSet presAssocID="{920E9335-3215-4042-8547-11C920AAFEAC}" presName="gear1dstNode" presStyleLbl="node1" presStyleIdx="0" presStyleCnt="3"/>
      <dgm:spPr/>
      <dgm:t>
        <a:bodyPr/>
        <a:lstStyle/>
        <a:p>
          <a:endParaRPr lang="es-MX"/>
        </a:p>
      </dgm:t>
    </dgm:pt>
    <dgm:pt modelId="{98209B7A-0040-4166-8E82-4B08063C46E6}" type="pres">
      <dgm:prSet presAssocID="{D4F7BBD8-28A6-4A06-9365-A70EEC36543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A334B4-969E-4661-83E4-6D5703A70B0F}" type="pres">
      <dgm:prSet presAssocID="{D4F7BBD8-28A6-4A06-9365-A70EEC365431}" presName="gear2srcNode" presStyleLbl="node1" presStyleIdx="1" presStyleCnt="3"/>
      <dgm:spPr/>
      <dgm:t>
        <a:bodyPr/>
        <a:lstStyle/>
        <a:p>
          <a:endParaRPr lang="es-MX"/>
        </a:p>
      </dgm:t>
    </dgm:pt>
    <dgm:pt modelId="{97B1BDB4-BAFB-437C-B107-32D8EC65AEC9}" type="pres">
      <dgm:prSet presAssocID="{D4F7BBD8-28A6-4A06-9365-A70EEC365431}" presName="gear2dstNode" presStyleLbl="node1" presStyleIdx="1" presStyleCnt="3"/>
      <dgm:spPr/>
      <dgm:t>
        <a:bodyPr/>
        <a:lstStyle/>
        <a:p>
          <a:endParaRPr lang="es-MX"/>
        </a:p>
      </dgm:t>
    </dgm:pt>
    <dgm:pt modelId="{64FAAC77-A54A-48D2-A2EC-3CA9EE7F60BB}" type="pres">
      <dgm:prSet presAssocID="{EEE5FABD-D5FC-4FF6-8A09-781E6EF0EEFB}" presName="gear3" presStyleLbl="node1" presStyleIdx="2" presStyleCnt="3"/>
      <dgm:spPr/>
      <dgm:t>
        <a:bodyPr/>
        <a:lstStyle/>
        <a:p>
          <a:endParaRPr lang="es-MX"/>
        </a:p>
      </dgm:t>
    </dgm:pt>
    <dgm:pt modelId="{F8148D00-3D7F-4083-B4AB-70D8AB1FD835}" type="pres">
      <dgm:prSet presAssocID="{EEE5FABD-D5FC-4FF6-8A09-781E6EF0EEF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DDF131-B301-478E-9392-4E76A6423CF7}" type="pres">
      <dgm:prSet presAssocID="{EEE5FABD-D5FC-4FF6-8A09-781E6EF0EEFB}" presName="gear3srcNode" presStyleLbl="node1" presStyleIdx="2" presStyleCnt="3"/>
      <dgm:spPr/>
      <dgm:t>
        <a:bodyPr/>
        <a:lstStyle/>
        <a:p>
          <a:endParaRPr lang="es-MX"/>
        </a:p>
      </dgm:t>
    </dgm:pt>
    <dgm:pt modelId="{28324C4E-8201-473F-85DA-D792269CD275}" type="pres">
      <dgm:prSet presAssocID="{EEE5FABD-D5FC-4FF6-8A09-781E6EF0EEFB}" presName="gear3dstNode" presStyleLbl="node1" presStyleIdx="2" presStyleCnt="3"/>
      <dgm:spPr/>
      <dgm:t>
        <a:bodyPr/>
        <a:lstStyle/>
        <a:p>
          <a:endParaRPr lang="es-MX"/>
        </a:p>
      </dgm:t>
    </dgm:pt>
    <dgm:pt modelId="{026F414A-AF12-416C-8CDC-366768AD2D55}" type="pres">
      <dgm:prSet presAssocID="{5DE5EDB8-196F-4592-9217-008C90EF800B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7233EBFE-A4A5-458D-977D-A5454CD59C1A}" type="pres">
      <dgm:prSet presAssocID="{60532B99-EB6C-4EE0-B821-8540FE1D2F7A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7051C083-2E14-49C0-B326-F1CA395A3496}" type="pres">
      <dgm:prSet presAssocID="{11B3C27F-33ED-486D-9B52-D196E1120B3A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CAD7F85C-94F8-420F-807F-518403C8BD6D}" type="presOf" srcId="{11B3C27F-33ED-486D-9B52-D196E1120B3A}" destId="{7051C083-2E14-49C0-B326-F1CA395A3496}" srcOrd="0" destOrd="0" presId="urn:microsoft.com/office/officeart/2005/8/layout/gear1"/>
    <dgm:cxn modelId="{79F3924B-6613-40A4-9DEA-4BB921F37BF2}" type="presOf" srcId="{D4F7BBD8-28A6-4A06-9365-A70EEC365431}" destId="{97B1BDB4-BAFB-437C-B107-32D8EC65AEC9}" srcOrd="2" destOrd="0" presId="urn:microsoft.com/office/officeart/2005/8/layout/gear1"/>
    <dgm:cxn modelId="{0AB59352-F2E2-4088-9955-282EDE080EB9}" type="presOf" srcId="{D4F7BBD8-28A6-4A06-9365-A70EEC365431}" destId="{E6A334B4-969E-4661-83E4-6D5703A70B0F}" srcOrd="1" destOrd="0" presId="urn:microsoft.com/office/officeart/2005/8/layout/gear1"/>
    <dgm:cxn modelId="{A30E5FED-BD48-4EF0-9770-0852BAB4DE25}" type="presOf" srcId="{920E9335-3215-4042-8547-11C920AAFEAC}" destId="{66060B51-7DD0-4159-9859-19A1CB399A75}" srcOrd="0" destOrd="0" presId="urn:microsoft.com/office/officeart/2005/8/layout/gear1"/>
    <dgm:cxn modelId="{3BE37B47-9DCC-4C18-9DE8-C3CCA85B1AA7}" srcId="{9C3FB4A2-0A70-493E-B02D-86E1A93E4B4F}" destId="{920E9335-3215-4042-8547-11C920AAFEAC}" srcOrd="0" destOrd="0" parTransId="{3ED1EF34-5BEF-47A8-AE39-1B19BA19FA76}" sibTransId="{5DE5EDB8-196F-4592-9217-008C90EF800B}"/>
    <dgm:cxn modelId="{FF9D7DCD-9D05-415C-986A-30D4F5351030}" type="presOf" srcId="{EEE5FABD-D5FC-4FF6-8A09-781E6EF0EEFB}" destId="{28324C4E-8201-473F-85DA-D792269CD275}" srcOrd="3" destOrd="0" presId="urn:microsoft.com/office/officeart/2005/8/layout/gear1"/>
    <dgm:cxn modelId="{74D687B0-BD14-4B15-A428-DE630B08DA92}" type="presOf" srcId="{EEE5FABD-D5FC-4FF6-8A09-781E6EF0EEFB}" destId="{64FAAC77-A54A-48D2-A2EC-3CA9EE7F60BB}" srcOrd="0" destOrd="0" presId="urn:microsoft.com/office/officeart/2005/8/layout/gear1"/>
    <dgm:cxn modelId="{3EC0C605-1A80-4456-BFB3-2BA14ABBC70F}" type="presOf" srcId="{60532B99-EB6C-4EE0-B821-8540FE1D2F7A}" destId="{7233EBFE-A4A5-458D-977D-A5454CD59C1A}" srcOrd="0" destOrd="0" presId="urn:microsoft.com/office/officeart/2005/8/layout/gear1"/>
    <dgm:cxn modelId="{16D1274A-A094-4ED5-9BCB-7FF8BDD6BCB4}" type="presOf" srcId="{D4F7BBD8-28A6-4A06-9365-A70EEC365431}" destId="{98209B7A-0040-4166-8E82-4B08063C46E6}" srcOrd="0" destOrd="0" presId="urn:microsoft.com/office/officeart/2005/8/layout/gear1"/>
    <dgm:cxn modelId="{42B8DBCB-ED15-4CDE-A394-D25657F8059B}" type="presOf" srcId="{920E9335-3215-4042-8547-11C920AAFEAC}" destId="{F4FFD445-0A32-4EF0-883D-10E003029FAC}" srcOrd="1" destOrd="0" presId="urn:microsoft.com/office/officeart/2005/8/layout/gear1"/>
    <dgm:cxn modelId="{E911FA79-38F8-4521-B0E8-B5736D5F0F2A}" type="presOf" srcId="{EEE5FABD-D5FC-4FF6-8A09-781E6EF0EEFB}" destId="{F8148D00-3D7F-4083-B4AB-70D8AB1FD835}" srcOrd="1" destOrd="0" presId="urn:microsoft.com/office/officeart/2005/8/layout/gear1"/>
    <dgm:cxn modelId="{3278D9A2-CCF8-42C3-9E6B-48634763B904}" type="presOf" srcId="{920E9335-3215-4042-8547-11C920AAFEAC}" destId="{0688DA75-1446-4D1B-AA26-FC561172A6FA}" srcOrd="2" destOrd="0" presId="urn:microsoft.com/office/officeart/2005/8/layout/gear1"/>
    <dgm:cxn modelId="{AB94F704-3654-4661-AC07-296C7367C679}" srcId="{9C3FB4A2-0A70-493E-B02D-86E1A93E4B4F}" destId="{EEE5FABD-D5FC-4FF6-8A09-781E6EF0EEFB}" srcOrd="2" destOrd="0" parTransId="{4AE5FD2A-A2FA-4DEA-B9E8-58724FAB019B}" sibTransId="{11B3C27F-33ED-486D-9B52-D196E1120B3A}"/>
    <dgm:cxn modelId="{5CF1A7AF-C462-4FCE-97B0-96F1B63489D1}" type="presOf" srcId="{5DE5EDB8-196F-4592-9217-008C90EF800B}" destId="{026F414A-AF12-416C-8CDC-366768AD2D55}" srcOrd="0" destOrd="0" presId="urn:microsoft.com/office/officeart/2005/8/layout/gear1"/>
    <dgm:cxn modelId="{DA73DED4-FA9D-4832-97C1-8F9F1F529586}" type="presOf" srcId="{EEE5FABD-D5FC-4FF6-8A09-781E6EF0EEFB}" destId="{5EDDF131-B301-478E-9392-4E76A6423CF7}" srcOrd="2" destOrd="0" presId="urn:microsoft.com/office/officeart/2005/8/layout/gear1"/>
    <dgm:cxn modelId="{ED23E45F-1BBB-4551-A665-8C6639B75EA5}" type="presOf" srcId="{9C3FB4A2-0A70-493E-B02D-86E1A93E4B4F}" destId="{AC9B7919-D6AE-45F3-836F-04FFE1848695}" srcOrd="0" destOrd="0" presId="urn:microsoft.com/office/officeart/2005/8/layout/gear1"/>
    <dgm:cxn modelId="{7505033C-D22A-420F-A499-0B6790E08CC7}" srcId="{9C3FB4A2-0A70-493E-B02D-86E1A93E4B4F}" destId="{D4F7BBD8-28A6-4A06-9365-A70EEC365431}" srcOrd="1" destOrd="0" parTransId="{2AC220FE-92C6-4CCA-A6B2-7AA329D19B29}" sibTransId="{60532B99-EB6C-4EE0-B821-8540FE1D2F7A}"/>
    <dgm:cxn modelId="{B0520294-4A42-4A9D-A594-AF222E6319CC}" type="presParOf" srcId="{AC9B7919-D6AE-45F3-836F-04FFE1848695}" destId="{66060B51-7DD0-4159-9859-19A1CB399A75}" srcOrd="0" destOrd="0" presId="urn:microsoft.com/office/officeart/2005/8/layout/gear1"/>
    <dgm:cxn modelId="{7754961C-9812-4DFB-BA6C-25D575DE7E23}" type="presParOf" srcId="{AC9B7919-D6AE-45F3-836F-04FFE1848695}" destId="{F4FFD445-0A32-4EF0-883D-10E003029FAC}" srcOrd="1" destOrd="0" presId="urn:microsoft.com/office/officeart/2005/8/layout/gear1"/>
    <dgm:cxn modelId="{9829B8D4-6DD6-4992-B1B8-989622942F82}" type="presParOf" srcId="{AC9B7919-D6AE-45F3-836F-04FFE1848695}" destId="{0688DA75-1446-4D1B-AA26-FC561172A6FA}" srcOrd="2" destOrd="0" presId="urn:microsoft.com/office/officeart/2005/8/layout/gear1"/>
    <dgm:cxn modelId="{7A315BE1-6D73-4807-AFFC-AFEC87440083}" type="presParOf" srcId="{AC9B7919-D6AE-45F3-836F-04FFE1848695}" destId="{98209B7A-0040-4166-8E82-4B08063C46E6}" srcOrd="3" destOrd="0" presId="urn:microsoft.com/office/officeart/2005/8/layout/gear1"/>
    <dgm:cxn modelId="{7CA2C71E-12E2-4DA8-ABDA-1B12A1C593DF}" type="presParOf" srcId="{AC9B7919-D6AE-45F3-836F-04FFE1848695}" destId="{E6A334B4-969E-4661-83E4-6D5703A70B0F}" srcOrd="4" destOrd="0" presId="urn:microsoft.com/office/officeart/2005/8/layout/gear1"/>
    <dgm:cxn modelId="{0BF50D20-87A9-4344-B46E-83018B4C09E5}" type="presParOf" srcId="{AC9B7919-D6AE-45F3-836F-04FFE1848695}" destId="{97B1BDB4-BAFB-437C-B107-32D8EC65AEC9}" srcOrd="5" destOrd="0" presId="urn:microsoft.com/office/officeart/2005/8/layout/gear1"/>
    <dgm:cxn modelId="{A737833E-CD33-4C0B-AC5E-66077336745A}" type="presParOf" srcId="{AC9B7919-D6AE-45F3-836F-04FFE1848695}" destId="{64FAAC77-A54A-48D2-A2EC-3CA9EE7F60BB}" srcOrd="6" destOrd="0" presId="urn:microsoft.com/office/officeart/2005/8/layout/gear1"/>
    <dgm:cxn modelId="{328507AC-25A9-4F7C-B5B0-955D7145910F}" type="presParOf" srcId="{AC9B7919-D6AE-45F3-836F-04FFE1848695}" destId="{F8148D00-3D7F-4083-B4AB-70D8AB1FD835}" srcOrd="7" destOrd="0" presId="urn:microsoft.com/office/officeart/2005/8/layout/gear1"/>
    <dgm:cxn modelId="{E1BB462E-A3C5-437B-ADD1-5278EB5C02B2}" type="presParOf" srcId="{AC9B7919-D6AE-45F3-836F-04FFE1848695}" destId="{5EDDF131-B301-478E-9392-4E76A6423CF7}" srcOrd="8" destOrd="0" presId="urn:microsoft.com/office/officeart/2005/8/layout/gear1"/>
    <dgm:cxn modelId="{EA5A9B4C-C6A8-4AA4-8CAD-50E7D809A24E}" type="presParOf" srcId="{AC9B7919-D6AE-45F3-836F-04FFE1848695}" destId="{28324C4E-8201-473F-85DA-D792269CD275}" srcOrd="9" destOrd="0" presId="urn:microsoft.com/office/officeart/2005/8/layout/gear1"/>
    <dgm:cxn modelId="{584FA3BB-9F3E-4843-89BC-394026484945}" type="presParOf" srcId="{AC9B7919-D6AE-45F3-836F-04FFE1848695}" destId="{026F414A-AF12-416C-8CDC-366768AD2D55}" srcOrd="10" destOrd="0" presId="urn:microsoft.com/office/officeart/2005/8/layout/gear1"/>
    <dgm:cxn modelId="{D098A4C1-7E7C-411A-AC18-521483DEE034}" type="presParOf" srcId="{AC9B7919-D6AE-45F3-836F-04FFE1848695}" destId="{7233EBFE-A4A5-458D-977D-A5454CD59C1A}" srcOrd="11" destOrd="0" presId="urn:microsoft.com/office/officeart/2005/8/layout/gear1"/>
    <dgm:cxn modelId="{448C8C21-8CDE-46E1-9B79-9275F5D54718}" type="presParOf" srcId="{AC9B7919-D6AE-45F3-836F-04FFE1848695}" destId="{7051C083-2E14-49C0-B326-F1CA395A34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76C067-EE2E-4674-BFEA-28798BCFEBA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CDF0176-B50C-478C-8603-D4101FAB5E60}">
      <dgm:prSet phldrT="[Texto]"/>
      <dgm:spPr/>
      <dgm:t>
        <a:bodyPr/>
        <a:lstStyle/>
        <a:p>
          <a:r>
            <a:rPr lang="es-MX" dirty="0" smtClean="0"/>
            <a:t>Movimiento de la independencia</a:t>
          </a:r>
          <a:endParaRPr lang="es-MX" dirty="0"/>
        </a:p>
      </dgm:t>
    </dgm:pt>
    <dgm:pt modelId="{DAD7C4ED-A950-4519-8B4E-1FBEE205C4BB}" type="parTrans" cxnId="{52E4F2AB-1098-437D-A7E7-41C8D091DEFE}">
      <dgm:prSet/>
      <dgm:spPr/>
      <dgm:t>
        <a:bodyPr/>
        <a:lstStyle/>
        <a:p>
          <a:endParaRPr lang="es-MX"/>
        </a:p>
      </dgm:t>
    </dgm:pt>
    <dgm:pt modelId="{7542420B-E2F5-4C85-ABBF-B966776ACB62}" type="sibTrans" cxnId="{52E4F2AB-1098-437D-A7E7-41C8D091DEFE}">
      <dgm:prSet/>
      <dgm:spPr/>
      <dgm:t>
        <a:bodyPr/>
        <a:lstStyle/>
        <a:p>
          <a:endParaRPr lang="es-MX"/>
        </a:p>
      </dgm:t>
    </dgm:pt>
    <dgm:pt modelId="{A4360293-2ECD-4613-80DA-E730763F3DCE}">
      <dgm:prSet phldrT="[Texto]"/>
      <dgm:spPr/>
      <dgm:t>
        <a:bodyPr/>
        <a:lstStyle/>
        <a:p>
          <a:r>
            <a:rPr lang="es-MX" dirty="0" smtClean="0"/>
            <a:t>Movimiento de Reforma</a:t>
          </a:r>
          <a:endParaRPr lang="es-MX" dirty="0"/>
        </a:p>
      </dgm:t>
    </dgm:pt>
    <dgm:pt modelId="{B3939F91-6D1B-4F39-A9A6-45D6D1C17A4B}" type="parTrans" cxnId="{B30D7135-984C-4AF3-8E1A-BE09E15FDDB8}">
      <dgm:prSet/>
      <dgm:spPr/>
      <dgm:t>
        <a:bodyPr/>
        <a:lstStyle/>
        <a:p>
          <a:endParaRPr lang="es-MX"/>
        </a:p>
      </dgm:t>
    </dgm:pt>
    <dgm:pt modelId="{13DA89BD-AAFB-4714-AA07-A7F813B0A877}" type="sibTrans" cxnId="{B30D7135-984C-4AF3-8E1A-BE09E15FDDB8}">
      <dgm:prSet/>
      <dgm:spPr/>
      <dgm:t>
        <a:bodyPr/>
        <a:lstStyle/>
        <a:p>
          <a:endParaRPr lang="es-MX"/>
        </a:p>
      </dgm:t>
    </dgm:pt>
    <dgm:pt modelId="{F15935EA-9231-42AB-85C6-2BC55515F7E2}">
      <dgm:prSet phldrT="[Texto]"/>
      <dgm:spPr/>
      <dgm:t>
        <a:bodyPr/>
        <a:lstStyle/>
        <a:p>
          <a:r>
            <a:rPr lang="es-MX" dirty="0" smtClean="0"/>
            <a:t>El </a:t>
          </a:r>
          <a:r>
            <a:rPr lang="es-MX" dirty="0" err="1" smtClean="0"/>
            <a:t>porfiriato</a:t>
          </a:r>
          <a:endParaRPr lang="es-MX" dirty="0"/>
        </a:p>
      </dgm:t>
    </dgm:pt>
    <dgm:pt modelId="{C228F492-407D-41C1-A1FA-6003B1833EFD}" type="parTrans" cxnId="{3B6C10E5-D4E6-4043-AD81-57FA474112AA}">
      <dgm:prSet/>
      <dgm:spPr/>
      <dgm:t>
        <a:bodyPr/>
        <a:lstStyle/>
        <a:p>
          <a:endParaRPr lang="es-MX"/>
        </a:p>
      </dgm:t>
    </dgm:pt>
    <dgm:pt modelId="{A4D7FA4D-9DDB-465F-AF45-519F247517A9}" type="sibTrans" cxnId="{3B6C10E5-D4E6-4043-AD81-57FA474112AA}">
      <dgm:prSet/>
      <dgm:spPr/>
      <dgm:t>
        <a:bodyPr/>
        <a:lstStyle/>
        <a:p>
          <a:endParaRPr lang="es-MX"/>
        </a:p>
      </dgm:t>
    </dgm:pt>
    <dgm:pt modelId="{5F9FA653-4E93-4829-933E-5DB92CC47BC6}">
      <dgm:prSet phldrT="[Texto]"/>
      <dgm:spPr/>
      <dgm:t>
        <a:bodyPr/>
        <a:lstStyle/>
        <a:p>
          <a:r>
            <a:rPr lang="es-MX" dirty="0" smtClean="0"/>
            <a:t>El movimiento revolucionario y posrevolucionario</a:t>
          </a:r>
          <a:endParaRPr lang="es-MX" dirty="0"/>
        </a:p>
      </dgm:t>
    </dgm:pt>
    <dgm:pt modelId="{99E65B0F-B9F8-457A-85D9-E7B4893C73AC}" type="parTrans" cxnId="{679078C4-BD5D-4AF1-90F6-077214540C59}">
      <dgm:prSet/>
      <dgm:spPr/>
      <dgm:t>
        <a:bodyPr/>
        <a:lstStyle/>
        <a:p>
          <a:endParaRPr lang="es-MX"/>
        </a:p>
      </dgm:t>
    </dgm:pt>
    <dgm:pt modelId="{E0CD33BB-5F98-455A-9943-F6209EF3D78C}" type="sibTrans" cxnId="{679078C4-BD5D-4AF1-90F6-077214540C59}">
      <dgm:prSet/>
      <dgm:spPr/>
      <dgm:t>
        <a:bodyPr/>
        <a:lstStyle/>
        <a:p>
          <a:endParaRPr lang="es-MX"/>
        </a:p>
      </dgm:t>
    </dgm:pt>
    <dgm:pt modelId="{360F0D3C-A090-4795-9843-C518A5F6B5D6}">
      <dgm:prSet phldrT="[Texto]"/>
      <dgm:spPr/>
      <dgm:t>
        <a:bodyPr/>
        <a:lstStyle/>
        <a:p>
          <a:r>
            <a:rPr lang="es-MX" dirty="0" smtClean="0"/>
            <a:t>Sufragio femenino</a:t>
          </a:r>
          <a:endParaRPr lang="es-MX" dirty="0"/>
        </a:p>
      </dgm:t>
    </dgm:pt>
    <dgm:pt modelId="{A2BB3456-26D3-41C4-A563-C45425D8E78F}" type="parTrans" cxnId="{63C217BF-0672-483E-AD1E-D8694EE6B88B}">
      <dgm:prSet/>
      <dgm:spPr/>
      <dgm:t>
        <a:bodyPr/>
        <a:lstStyle/>
        <a:p>
          <a:endParaRPr lang="es-MX"/>
        </a:p>
      </dgm:t>
    </dgm:pt>
    <dgm:pt modelId="{ABFCFF20-1924-45AB-9242-F4BFDD8C977D}" type="sibTrans" cxnId="{63C217BF-0672-483E-AD1E-D8694EE6B88B}">
      <dgm:prSet/>
      <dgm:spPr/>
      <dgm:t>
        <a:bodyPr/>
        <a:lstStyle/>
        <a:p>
          <a:endParaRPr lang="es-MX"/>
        </a:p>
      </dgm:t>
    </dgm:pt>
    <dgm:pt modelId="{DC3C07BB-B1F4-4534-8CFF-4B8366853793}">
      <dgm:prSet phldrT="[Texto]"/>
      <dgm:spPr/>
      <dgm:t>
        <a:bodyPr/>
        <a:lstStyle/>
        <a:p>
          <a:r>
            <a:rPr lang="es-MX" dirty="0" smtClean="0"/>
            <a:t>El México Moderno</a:t>
          </a:r>
          <a:endParaRPr lang="es-MX" dirty="0"/>
        </a:p>
      </dgm:t>
    </dgm:pt>
    <dgm:pt modelId="{0AE3BAD6-28EF-4747-AB4F-ADCF71007E2F}" type="parTrans" cxnId="{81C2F092-5D9E-4A99-B6A4-8448065ECE77}">
      <dgm:prSet/>
      <dgm:spPr/>
      <dgm:t>
        <a:bodyPr/>
        <a:lstStyle/>
        <a:p>
          <a:endParaRPr lang="es-MX"/>
        </a:p>
      </dgm:t>
    </dgm:pt>
    <dgm:pt modelId="{8846E71D-C425-40BF-93D5-42FC3904FB88}" type="sibTrans" cxnId="{81C2F092-5D9E-4A99-B6A4-8448065ECE77}">
      <dgm:prSet/>
      <dgm:spPr/>
      <dgm:t>
        <a:bodyPr/>
        <a:lstStyle/>
        <a:p>
          <a:endParaRPr lang="es-MX"/>
        </a:p>
      </dgm:t>
    </dgm:pt>
    <dgm:pt modelId="{438A6237-8EFB-4200-8919-E82F8ED3A9B9}">
      <dgm:prSet phldrT="[Texto]"/>
      <dgm:spPr/>
      <dgm:t>
        <a:bodyPr/>
        <a:lstStyle/>
        <a:p>
          <a:r>
            <a:rPr lang="es-MX" dirty="0" smtClean="0"/>
            <a:t>El México contemporáneo</a:t>
          </a:r>
          <a:endParaRPr lang="es-MX" dirty="0"/>
        </a:p>
      </dgm:t>
    </dgm:pt>
    <dgm:pt modelId="{FC77E62A-FFDC-427C-8B3A-0B81DDFE3F7C}" type="parTrans" cxnId="{7D5DD940-4ECD-4FE2-9035-693091056E2D}">
      <dgm:prSet/>
      <dgm:spPr/>
      <dgm:t>
        <a:bodyPr/>
        <a:lstStyle/>
        <a:p>
          <a:endParaRPr lang="es-MX"/>
        </a:p>
      </dgm:t>
    </dgm:pt>
    <dgm:pt modelId="{86CE73E9-63E4-4441-B344-AEE422CE054B}" type="sibTrans" cxnId="{7D5DD940-4ECD-4FE2-9035-693091056E2D}">
      <dgm:prSet/>
      <dgm:spPr/>
      <dgm:t>
        <a:bodyPr/>
        <a:lstStyle/>
        <a:p>
          <a:endParaRPr lang="es-MX"/>
        </a:p>
      </dgm:t>
    </dgm:pt>
    <dgm:pt modelId="{C06C4A36-8E2C-42B5-8850-B5CA1BDBC8B5}">
      <dgm:prSet phldrT="[Texto]"/>
      <dgm:spPr/>
      <dgm:t>
        <a:bodyPr/>
        <a:lstStyle/>
        <a:p>
          <a:r>
            <a:rPr lang="es-MX" dirty="0" smtClean="0"/>
            <a:t>Empoderamiento y goce de los derechos humanos</a:t>
          </a:r>
          <a:endParaRPr lang="es-MX" dirty="0"/>
        </a:p>
      </dgm:t>
    </dgm:pt>
    <dgm:pt modelId="{3377C0DB-B38E-4D30-B7BD-6886CC0ED496}" type="parTrans" cxnId="{E50E75DE-BC29-45C5-B398-70E9601245E4}">
      <dgm:prSet/>
      <dgm:spPr/>
      <dgm:t>
        <a:bodyPr/>
        <a:lstStyle/>
        <a:p>
          <a:endParaRPr lang="es-MX"/>
        </a:p>
      </dgm:t>
    </dgm:pt>
    <dgm:pt modelId="{3444A65E-53E5-46B1-A05D-B5C2EF300295}" type="sibTrans" cxnId="{E50E75DE-BC29-45C5-B398-70E9601245E4}">
      <dgm:prSet/>
      <dgm:spPr/>
      <dgm:t>
        <a:bodyPr/>
        <a:lstStyle/>
        <a:p>
          <a:endParaRPr lang="es-MX"/>
        </a:p>
      </dgm:t>
    </dgm:pt>
    <dgm:pt modelId="{0D619253-302C-4D27-8805-875F3AEEA2DC}">
      <dgm:prSet phldrT="[Texto]"/>
      <dgm:spPr/>
      <dgm:t>
        <a:bodyPr/>
        <a:lstStyle/>
        <a:p>
          <a:r>
            <a:rPr lang="es-MX" dirty="0" smtClean="0"/>
            <a:t>Empoderar a las mujeres</a:t>
          </a:r>
          <a:endParaRPr lang="es-MX" dirty="0"/>
        </a:p>
      </dgm:t>
    </dgm:pt>
    <dgm:pt modelId="{D33F5C38-1F2A-4A6A-B246-65C5E125C5B9}" type="parTrans" cxnId="{8B554DF2-6C0F-477E-A011-085638E2D5E9}">
      <dgm:prSet/>
      <dgm:spPr/>
      <dgm:t>
        <a:bodyPr/>
        <a:lstStyle/>
        <a:p>
          <a:endParaRPr lang="es-MX"/>
        </a:p>
      </dgm:t>
    </dgm:pt>
    <dgm:pt modelId="{DF66AA76-85F0-4EA5-A131-6D592C167FBD}" type="sibTrans" cxnId="{8B554DF2-6C0F-477E-A011-085638E2D5E9}">
      <dgm:prSet/>
      <dgm:spPr/>
      <dgm:t>
        <a:bodyPr/>
        <a:lstStyle/>
        <a:p>
          <a:endParaRPr lang="es-MX"/>
        </a:p>
      </dgm:t>
    </dgm:pt>
    <dgm:pt modelId="{528DDFAE-2E5A-4542-B13B-961D63658D07}" type="pres">
      <dgm:prSet presAssocID="{7C76C067-EE2E-4674-BFEA-28798BCFEBA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9642EF21-F073-4560-B3C3-4B68815E87B2}" type="pres">
      <dgm:prSet presAssocID="{ECDF0176-B50C-478C-8603-D4101FAB5E60}" presName="compNode" presStyleCnt="0"/>
      <dgm:spPr/>
    </dgm:pt>
    <dgm:pt modelId="{A44FE8CD-8CE5-4DDC-98E5-4B0722EC14CA}" type="pres">
      <dgm:prSet presAssocID="{ECDF0176-B50C-478C-8603-D4101FAB5E60}" presName="dummyConnPt" presStyleCnt="0"/>
      <dgm:spPr/>
    </dgm:pt>
    <dgm:pt modelId="{180B6202-94CD-4B30-A551-EA6FA52A1B9C}" type="pres">
      <dgm:prSet presAssocID="{ECDF0176-B50C-478C-8603-D4101FAB5E6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F5B109-D17B-4EF0-8196-208F6130B909}" type="pres">
      <dgm:prSet presAssocID="{7542420B-E2F5-4C85-ABBF-B966776ACB62}" presName="sibTrans" presStyleLbl="bgSibTrans2D1" presStyleIdx="0" presStyleCnt="8"/>
      <dgm:spPr/>
      <dgm:t>
        <a:bodyPr/>
        <a:lstStyle/>
        <a:p>
          <a:endParaRPr lang="es-MX"/>
        </a:p>
      </dgm:t>
    </dgm:pt>
    <dgm:pt modelId="{CF67B3C3-F154-4B80-8632-2D21B64B52E9}" type="pres">
      <dgm:prSet presAssocID="{A4360293-2ECD-4613-80DA-E730763F3DCE}" presName="compNode" presStyleCnt="0"/>
      <dgm:spPr/>
    </dgm:pt>
    <dgm:pt modelId="{7484EB0E-CA64-4E18-99DF-5AC2212496A8}" type="pres">
      <dgm:prSet presAssocID="{A4360293-2ECD-4613-80DA-E730763F3DCE}" presName="dummyConnPt" presStyleCnt="0"/>
      <dgm:spPr/>
    </dgm:pt>
    <dgm:pt modelId="{238E368C-AF39-41AD-A023-6C30EDD49FFA}" type="pres">
      <dgm:prSet presAssocID="{A4360293-2ECD-4613-80DA-E730763F3DC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3E0A22-C887-4898-9E6F-926C59C2AE05}" type="pres">
      <dgm:prSet presAssocID="{13DA89BD-AAFB-4714-AA07-A7F813B0A877}" presName="sibTrans" presStyleLbl="bgSibTrans2D1" presStyleIdx="1" presStyleCnt="8"/>
      <dgm:spPr/>
      <dgm:t>
        <a:bodyPr/>
        <a:lstStyle/>
        <a:p>
          <a:endParaRPr lang="es-MX"/>
        </a:p>
      </dgm:t>
    </dgm:pt>
    <dgm:pt modelId="{03019AA6-C2D2-41EC-B973-03F3DA51C79E}" type="pres">
      <dgm:prSet presAssocID="{F15935EA-9231-42AB-85C6-2BC55515F7E2}" presName="compNode" presStyleCnt="0"/>
      <dgm:spPr/>
    </dgm:pt>
    <dgm:pt modelId="{3AC675E8-45F4-49C9-879B-0E62CADF3546}" type="pres">
      <dgm:prSet presAssocID="{F15935EA-9231-42AB-85C6-2BC55515F7E2}" presName="dummyConnPt" presStyleCnt="0"/>
      <dgm:spPr/>
    </dgm:pt>
    <dgm:pt modelId="{C06164A8-B284-4411-B408-B3B098E8FCD4}" type="pres">
      <dgm:prSet presAssocID="{F15935EA-9231-42AB-85C6-2BC55515F7E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E7ADAB-7088-4C0C-8FB0-9E498EF930F3}" type="pres">
      <dgm:prSet presAssocID="{A4D7FA4D-9DDB-465F-AF45-519F247517A9}" presName="sibTrans" presStyleLbl="bgSibTrans2D1" presStyleIdx="2" presStyleCnt="8"/>
      <dgm:spPr/>
      <dgm:t>
        <a:bodyPr/>
        <a:lstStyle/>
        <a:p>
          <a:endParaRPr lang="es-MX"/>
        </a:p>
      </dgm:t>
    </dgm:pt>
    <dgm:pt modelId="{3B019F7F-1F38-43DB-B7BE-8963070930B1}" type="pres">
      <dgm:prSet presAssocID="{5F9FA653-4E93-4829-933E-5DB92CC47BC6}" presName="compNode" presStyleCnt="0"/>
      <dgm:spPr/>
    </dgm:pt>
    <dgm:pt modelId="{2909F603-CA81-40AD-B8F2-5C63859E0107}" type="pres">
      <dgm:prSet presAssocID="{5F9FA653-4E93-4829-933E-5DB92CC47BC6}" presName="dummyConnPt" presStyleCnt="0"/>
      <dgm:spPr/>
    </dgm:pt>
    <dgm:pt modelId="{E3B033F9-0E7B-4200-A111-4296617C590F}" type="pres">
      <dgm:prSet presAssocID="{5F9FA653-4E93-4829-933E-5DB92CC47BC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1946F8-CDA6-48EB-9D32-BF15DC5D02A2}" type="pres">
      <dgm:prSet presAssocID="{E0CD33BB-5F98-455A-9943-F6209EF3D78C}" presName="sibTrans" presStyleLbl="bgSibTrans2D1" presStyleIdx="3" presStyleCnt="8"/>
      <dgm:spPr/>
      <dgm:t>
        <a:bodyPr/>
        <a:lstStyle/>
        <a:p>
          <a:endParaRPr lang="es-MX"/>
        </a:p>
      </dgm:t>
    </dgm:pt>
    <dgm:pt modelId="{AF57EDF2-F7B0-4F34-BBAB-8E2E7052FFC5}" type="pres">
      <dgm:prSet presAssocID="{360F0D3C-A090-4795-9843-C518A5F6B5D6}" presName="compNode" presStyleCnt="0"/>
      <dgm:spPr/>
    </dgm:pt>
    <dgm:pt modelId="{916C8DE6-5E94-4D62-B14B-4AD88D249826}" type="pres">
      <dgm:prSet presAssocID="{360F0D3C-A090-4795-9843-C518A5F6B5D6}" presName="dummyConnPt" presStyleCnt="0"/>
      <dgm:spPr/>
    </dgm:pt>
    <dgm:pt modelId="{C11ADE3D-91CC-4881-97D7-A52D72476FCD}" type="pres">
      <dgm:prSet presAssocID="{360F0D3C-A090-4795-9843-C518A5F6B5D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334121-0329-4E00-90A3-23F0ECB79104}" type="pres">
      <dgm:prSet presAssocID="{ABFCFF20-1924-45AB-9242-F4BFDD8C977D}" presName="sibTrans" presStyleLbl="bgSibTrans2D1" presStyleIdx="4" presStyleCnt="8"/>
      <dgm:spPr/>
      <dgm:t>
        <a:bodyPr/>
        <a:lstStyle/>
        <a:p>
          <a:endParaRPr lang="es-MX"/>
        </a:p>
      </dgm:t>
    </dgm:pt>
    <dgm:pt modelId="{DDF5A4BB-96CF-416A-8B4F-A53EE2295CAB}" type="pres">
      <dgm:prSet presAssocID="{DC3C07BB-B1F4-4534-8CFF-4B8366853793}" presName="compNode" presStyleCnt="0"/>
      <dgm:spPr/>
    </dgm:pt>
    <dgm:pt modelId="{D248DBA3-7DCA-43CE-AE01-7A99D61E4D5A}" type="pres">
      <dgm:prSet presAssocID="{DC3C07BB-B1F4-4534-8CFF-4B8366853793}" presName="dummyConnPt" presStyleCnt="0"/>
      <dgm:spPr/>
    </dgm:pt>
    <dgm:pt modelId="{6E7EA0A1-EDBB-48E3-A00C-DBE4DD7A1577}" type="pres">
      <dgm:prSet presAssocID="{DC3C07BB-B1F4-4534-8CFF-4B836685379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E6EE5F-8735-4348-9A2F-D08307802FC7}" type="pres">
      <dgm:prSet presAssocID="{8846E71D-C425-40BF-93D5-42FC3904FB88}" presName="sibTrans" presStyleLbl="bgSibTrans2D1" presStyleIdx="5" presStyleCnt="8"/>
      <dgm:spPr/>
      <dgm:t>
        <a:bodyPr/>
        <a:lstStyle/>
        <a:p>
          <a:endParaRPr lang="es-MX"/>
        </a:p>
      </dgm:t>
    </dgm:pt>
    <dgm:pt modelId="{07FC73C1-19FF-4A2F-8D28-5B3908F84060}" type="pres">
      <dgm:prSet presAssocID="{438A6237-8EFB-4200-8919-E82F8ED3A9B9}" presName="compNode" presStyleCnt="0"/>
      <dgm:spPr/>
    </dgm:pt>
    <dgm:pt modelId="{72AA75C3-9F97-4DAC-8FE2-E1B0C6C3A85B}" type="pres">
      <dgm:prSet presAssocID="{438A6237-8EFB-4200-8919-E82F8ED3A9B9}" presName="dummyConnPt" presStyleCnt="0"/>
      <dgm:spPr/>
    </dgm:pt>
    <dgm:pt modelId="{9BDD3F7C-1DE7-412F-89C4-C2B728B033F8}" type="pres">
      <dgm:prSet presAssocID="{438A6237-8EFB-4200-8919-E82F8ED3A9B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64A88F-C835-4B7E-B951-A49D78E7C984}" type="pres">
      <dgm:prSet presAssocID="{86CE73E9-63E4-4441-B344-AEE422CE054B}" presName="sibTrans" presStyleLbl="bgSibTrans2D1" presStyleIdx="6" presStyleCnt="8"/>
      <dgm:spPr/>
      <dgm:t>
        <a:bodyPr/>
        <a:lstStyle/>
        <a:p>
          <a:endParaRPr lang="es-MX"/>
        </a:p>
      </dgm:t>
    </dgm:pt>
    <dgm:pt modelId="{C3CDDA15-430A-40C3-92AF-6820B955A225}" type="pres">
      <dgm:prSet presAssocID="{C06C4A36-8E2C-42B5-8850-B5CA1BDBC8B5}" presName="compNode" presStyleCnt="0"/>
      <dgm:spPr/>
    </dgm:pt>
    <dgm:pt modelId="{314C945E-FA7B-45EF-AED5-C4F0E99B2372}" type="pres">
      <dgm:prSet presAssocID="{C06C4A36-8E2C-42B5-8850-B5CA1BDBC8B5}" presName="dummyConnPt" presStyleCnt="0"/>
      <dgm:spPr/>
    </dgm:pt>
    <dgm:pt modelId="{C7308C8F-7D2A-4151-A4DE-1556A50F6854}" type="pres">
      <dgm:prSet presAssocID="{C06C4A36-8E2C-42B5-8850-B5CA1BDBC8B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F39F55-E98E-4268-B64E-82B1FA9E2C1D}" type="pres">
      <dgm:prSet presAssocID="{3444A65E-53E5-46B1-A05D-B5C2EF300295}" presName="sibTrans" presStyleLbl="bgSibTrans2D1" presStyleIdx="7" presStyleCnt="8"/>
      <dgm:spPr/>
      <dgm:t>
        <a:bodyPr/>
        <a:lstStyle/>
        <a:p>
          <a:endParaRPr lang="es-MX"/>
        </a:p>
      </dgm:t>
    </dgm:pt>
    <dgm:pt modelId="{7F642BA0-A164-4D02-8B40-384A3B0A5CFD}" type="pres">
      <dgm:prSet presAssocID="{0D619253-302C-4D27-8805-875F3AEEA2DC}" presName="compNode" presStyleCnt="0"/>
      <dgm:spPr/>
    </dgm:pt>
    <dgm:pt modelId="{973E4421-5D02-44BC-82E8-DC72F3F7A0EB}" type="pres">
      <dgm:prSet presAssocID="{0D619253-302C-4D27-8805-875F3AEEA2DC}" presName="dummyConnPt" presStyleCnt="0"/>
      <dgm:spPr/>
    </dgm:pt>
    <dgm:pt modelId="{CFE62DB1-8B53-4640-9A03-3C45C5E07BFB}" type="pres">
      <dgm:prSet presAssocID="{0D619253-302C-4D27-8805-875F3AEEA2D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246DB38-D82B-4779-91EA-51501778B7BB}" type="presOf" srcId="{13DA89BD-AAFB-4714-AA07-A7F813B0A877}" destId="{3A3E0A22-C887-4898-9E6F-926C59C2AE05}" srcOrd="0" destOrd="0" presId="urn:microsoft.com/office/officeart/2005/8/layout/bProcess4"/>
    <dgm:cxn modelId="{95A6F117-95DA-4B12-B949-948F207FEC3B}" type="presOf" srcId="{C06C4A36-8E2C-42B5-8850-B5CA1BDBC8B5}" destId="{C7308C8F-7D2A-4151-A4DE-1556A50F6854}" srcOrd="0" destOrd="0" presId="urn:microsoft.com/office/officeart/2005/8/layout/bProcess4"/>
    <dgm:cxn modelId="{4AA030C3-8931-4F9B-9FE9-18537D00A35D}" type="presOf" srcId="{5F9FA653-4E93-4829-933E-5DB92CC47BC6}" destId="{E3B033F9-0E7B-4200-A111-4296617C590F}" srcOrd="0" destOrd="0" presId="urn:microsoft.com/office/officeart/2005/8/layout/bProcess4"/>
    <dgm:cxn modelId="{F7A7E2F5-D142-46F8-8342-E268B56D0CE0}" type="presOf" srcId="{3444A65E-53E5-46B1-A05D-B5C2EF300295}" destId="{34F39F55-E98E-4268-B64E-82B1FA9E2C1D}" srcOrd="0" destOrd="0" presId="urn:microsoft.com/office/officeart/2005/8/layout/bProcess4"/>
    <dgm:cxn modelId="{7D25790E-125F-4ED2-9889-E5EDD0C8308B}" type="presOf" srcId="{7542420B-E2F5-4C85-ABBF-B966776ACB62}" destId="{73F5B109-D17B-4EF0-8196-208F6130B909}" srcOrd="0" destOrd="0" presId="urn:microsoft.com/office/officeart/2005/8/layout/bProcess4"/>
    <dgm:cxn modelId="{8B554DF2-6C0F-477E-A011-085638E2D5E9}" srcId="{7C76C067-EE2E-4674-BFEA-28798BCFEBA6}" destId="{0D619253-302C-4D27-8805-875F3AEEA2DC}" srcOrd="8" destOrd="0" parTransId="{D33F5C38-1F2A-4A6A-B246-65C5E125C5B9}" sibTransId="{DF66AA76-85F0-4EA5-A131-6D592C167FBD}"/>
    <dgm:cxn modelId="{64C47F61-424F-45DF-9DD5-3B93209DC19D}" type="presOf" srcId="{86CE73E9-63E4-4441-B344-AEE422CE054B}" destId="{C764A88F-C835-4B7E-B951-A49D78E7C984}" srcOrd="0" destOrd="0" presId="urn:microsoft.com/office/officeart/2005/8/layout/bProcess4"/>
    <dgm:cxn modelId="{7D5DD940-4ECD-4FE2-9035-693091056E2D}" srcId="{7C76C067-EE2E-4674-BFEA-28798BCFEBA6}" destId="{438A6237-8EFB-4200-8919-E82F8ED3A9B9}" srcOrd="6" destOrd="0" parTransId="{FC77E62A-FFDC-427C-8B3A-0B81DDFE3F7C}" sibTransId="{86CE73E9-63E4-4441-B344-AEE422CE054B}"/>
    <dgm:cxn modelId="{2A458884-278A-4C65-9CD3-573AC70EBBB9}" type="presOf" srcId="{E0CD33BB-5F98-455A-9943-F6209EF3D78C}" destId="{A51946F8-CDA6-48EB-9D32-BF15DC5D02A2}" srcOrd="0" destOrd="0" presId="urn:microsoft.com/office/officeart/2005/8/layout/bProcess4"/>
    <dgm:cxn modelId="{45DA18F0-5175-47DD-95DE-6143A0C4E1A4}" type="presOf" srcId="{ABFCFF20-1924-45AB-9242-F4BFDD8C977D}" destId="{5C334121-0329-4E00-90A3-23F0ECB79104}" srcOrd="0" destOrd="0" presId="urn:microsoft.com/office/officeart/2005/8/layout/bProcess4"/>
    <dgm:cxn modelId="{4EA9994A-CFFA-44DB-A295-0E4E9069D95C}" type="presOf" srcId="{438A6237-8EFB-4200-8919-E82F8ED3A9B9}" destId="{9BDD3F7C-1DE7-412F-89C4-C2B728B033F8}" srcOrd="0" destOrd="0" presId="urn:microsoft.com/office/officeart/2005/8/layout/bProcess4"/>
    <dgm:cxn modelId="{52E4F2AB-1098-437D-A7E7-41C8D091DEFE}" srcId="{7C76C067-EE2E-4674-BFEA-28798BCFEBA6}" destId="{ECDF0176-B50C-478C-8603-D4101FAB5E60}" srcOrd="0" destOrd="0" parTransId="{DAD7C4ED-A950-4519-8B4E-1FBEE205C4BB}" sibTransId="{7542420B-E2F5-4C85-ABBF-B966776ACB62}"/>
    <dgm:cxn modelId="{E50E75DE-BC29-45C5-B398-70E9601245E4}" srcId="{7C76C067-EE2E-4674-BFEA-28798BCFEBA6}" destId="{C06C4A36-8E2C-42B5-8850-B5CA1BDBC8B5}" srcOrd="7" destOrd="0" parTransId="{3377C0DB-B38E-4D30-B7BD-6886CC0ED496}" sibTransId="{3444A65E-53E5-46B1-A05D-B5C2EF300295}"/>
    <dgm:cxn modelId="{679078C4-BD5D-4AF1-90F6-077214540C59}" srcId="{7C76C067-EE2E-4674-BFEA-28798BCFEBA6}" destId="{5F9FA653-4E93-4829-933E-5DB92CC47BC6}" srcOrd="3" destOrd="0" parTransId="{99E65B0F-B9F8-457A-85D9-E7B4893C73AC}" sibTransId="{E0CD33BB-5F98-455A-9943-F6209EF3D78C}"/>
    <dgm:cxn modelId="{3B6C10E5-D4E6-4043-AD81-57FA474112AA}" srcId="{7C76C067-EE2E-4674-BFEA-28798BCFEBA6}" destId="{F15935EA-9231-42AB-85C6-2BC55515F7E2}" srcOrd="2" destOrd="0" parTransId="{C228F492-407D-41C1-A1FA-6003B1833EFD}" sibTransId="{A4D7FA4D-9DDB-465F-AF45-519F247517A9}"/>
    <dgm:cxn modelId="{63C217BF-0672-483E-AD1E-D8694EE6B88B}" srcId="{7C76C067-EE2E-4674-BFEA-28798BCFEBA6}" destId="{360F0D3C-A090-4795-9843-C518A5F6B5D6}" srcOrd="4" destOrd="0" parTransId="{A2BB3456-26D3-41C4-A563-C45425D8E78F}" sibTransId="{ABFCFF20-1924-45AB-9242-F4BFDD8C977D}"/>
    <dgm:cxn modelId="{283261E3-9761-4272-A002-546B1B1FE04C}" type="presOf" srcId="{0D619253-302C-4D27-8805-875F3AEEA2DC}" destId="{CFE62DB1-8B53-4640-9A03-3C45C5E07BFB}" srcOrd="0" destOrd="0" presId="urn:microsoft.com/office/officeart/2005/8/layout/bProcess4"/>
    <dgm:cxn modelId="{54744C10-36C2-430F-8DD9-0C3EEF2B72AB}" type="presOf" srcId="{8846E71D-C425-40BF-93D5-42FC3904FB88}" destId="{06E6EE5F-8735-4348-9A2F-D08307802FC7}" srcOrd="0" destOrd="0" presId="urn:microsoft.com/office/officeart/2005/8/layout/bProcess4"/>
    <dgm:cxn modelId="{1006D9D9-8BCF-4269-AD4D-3B7C623FDE15}" type="presOf" srcId="{A4D7FA4D-9DDB-465F-AF45-519F247517A9}" destId="{0CE7ADAB-7088-4C0C-8FB0-9E498EF930F3}" srcOrd="0" destOrd="0" presId="urn:microsoft.com/office/officeart/2005/8/layout/bProcess4"/>
    <dgm:cxn modelId="{353F9EE2-30ED-48C7-93CD-90198439408A}" type="presOf" srcId="{360F0D3C-A090-4795-9843-C518A5F6B5D6}" destId="{C11ADE3D-91CC-4881-97D7-A52D72476FCD}" srcOrd="0" destOrd="0" presId="urn:microsoft.com/office/officeart/2005/8/layout/bProcess4"/>
    <dgm:cxn modelId="{D209B440-4846-4552-96DB-31505E0B70F2}" type="presOf" srcId="{DC3C07BB-B1F4-4534-8CFF-4B8366853793}" destId="{6E7EA0A1-EDBB-48E3-A00C-DBE4DD7A1577}" srcOrd="0" destOrd="0" presId="urn:microsoft.com/office/officeart/2005/8/layout/bProcess4"/>
    <dgm:cxn modelId="{4F21735B-C7EB-4D98-8BAC-4923171DB70C}" type="presOf" srcId="{A4360293-2ECD-4613-80DA-E730763F3DCE}" destId="{238E368C-AF39-41AD-A023-6C30EDD49FFA}" srcOrd="0" destOrd="0" presId="urn:microsoft.com/office/officeart/2005/8/layout/bProcess4"/>
    <dgm:cxn modelId="{565B4BEF-3BB8-4CCF-9732-A18690A2A33A}" type="presOf" srcId="{7C76C067-EE2E-4674-BFEA-28798BCFEBA6}" destId="{528DDFAE-2E5A-4542-B13B-961D63658D07}" srcOrd="0" destOrd="0" presId="urn:microsoft.com/office/officeart/2005/8/layout/bProcess4"/>
    <dgm:cxn modelId="{519C9043-752B-4CCE-BAF4-815FB3445410}" type="presOf" srcId="{ECDF0176-B50C-478C-8603-D4101FAB5E60}" destId="{180B6202-94CD-4B30-A551-EA6FA52A1B9C}" srcOrd="0" destOrd="0" presId="urn:microsoft.com/office/officeart/2005/8/layout/bProcess4"/>
    <dgm:cxn modelId="{C4C91410-6BBC-426B-9FB9-83B8F885707B}" type="presOf" srcId="{F15935EA-9231-42AB-85C6-2BC55515F7E2}" destId="{C06164A8-B284-4411-B408-B3B098E8FCD4}" srcOrd="0" destOrd="0" presId="urn:microsoft.com/office/officeart/2005/8/layout/bProcess4"/>
    <dgm:cxn modelId="{B30D7135-984C-4AF3-8E1A-BE09E15FDDB8}" srcId="{7C76C067-EE2E-4674-BFEA-28798BCFEBA6}" destId="{A4360293-2ECD-4613-80DA-E730763F3DCE}" srcOrd="1" destOrd="0" parTransId="{B3939F91-6D1B-4F39-A9A6-45D6D1C17A4B}" sibTransId="{13DA89BD-AAFB-4714-AA07-A7F813B0A877}"/>
    <dgm:cxn modelId="{81C2F092-5D9E-4A99-B6A4-8448065ECE77}" srcId="{7C76C067-EE2E-4674-BFEA-28798BCFEBA6}" destId="{DC3C07BB-B1F4-4534-8CFF-4B8366853793}" srcOrd="5" destOrd="0" parTransId="{0AE3BAD6-28EF-4747-AB4F-ADCF71007E2F}" sibTransId="{8846E71D-C425-40BF-93D5-42FC3904FB88}"/>
    <dgm:cxn modelId="{B20673D5-00FD-41F6-AA6F-DA9B66086E96}" type="presParOf" srcId="{528DDFAE-2E5A-4542-B13B-961D63658D07}" destId="{9642EF21-F073-4560-B3C3-4B68815E87B2}" srcOrd="0" destOrd="0" presId="urn:microsoft.com/office/officeart/2005/8/layout/bProcess4"/>
    <dgm:cxn modelId="{0C1FC6C3-2B84-4A03-9E26-53528FA92FAE}" type="presParOf" srcId="{9642EF21-F073-4560-B3C3-4B68815E87B2}" destId="{A44FE8CD-8CE5-4DDC-98E5-4B0722EC14CA}" srcOrd="0" destOrd="0" presId="urn:microsoft.com/office/officeart/2005/8/layout/bProcess4"/>
    <dgm:cxn modelId="{882F5FA8-3A40-433C-930A-AD04304A12CC}" type="presParOf" srcId="{9642EF21-F073-4560-B3C3-4B68815E87B2}" destId="{180B6202-94CD-4B30-A551-EA6FA52A1B9C}" srcOrd="1" destOrd="0" presId="urn:microsoft.com/office/officeart/2005/8/layout/bProcess4"/>
    <dgm:cxn modelId="{07926080-F608-4F37-A776-8F9E5DD944EC}" type="presParOf" srcId="{528DDFAE-2E5A-4542-B13B-961D63658D07}" destId="{73F5B109-D17B-4EF0-8196-208F6130B909}" srcOrd="1" destOrd="0" presId="urn:microsoft.com/office/officeart/2005/8/layout/bProcess4"/>
    <dgm:cxn modelId="{5A09991F-7B1B-409C-822B-A08EFED98218}" type="presParOf" srcId="{528DDFAE-2E5A-4542-B13B-961D63658D07}" destId="{CF67B3C3-F154-4B80-8632-2D21B64B52E9}" srcOrd="2" destOrd="0" presId="urn:microsoft.com/office/officeart/2005/8/layout/bProcess4"/>
    <dgm:cxn modelId="{FD8C08E2-4562-45AE-852B-C588B9FCB3B5}" type="presParOf" srcId="{CF67B3C3-F154-4B80-8632-2D21B64B52E9}" destId="{7484EB0E-CA64-4E18-99DF-5AC2212496A8}" srcOrd="0" destOrd="0" presId="urn:microsoft.com/office/officeart/2005/8/layout/bProcess4"/>
    <dgm:cxn modelId="{6AC66183-D1F4-467E-AE9A-22C9EE7CEDF8}" type="presParOf" srcId="{CF67B3C3-F154-4B80-8632-2D21B64B52E9}" destId="{238E368C-AF39-41AD-A023-6C30EDD49FFA}" srcOrd="1" destOrd="0" presId="urn:microsoft.com/office/officeart/2005/8/layout/bProcess4"/>
    <dgm:cxn modelId="{EE12A8D6-B769-4FA3-8AD2-939005EC4F10}" type="presParOf" srcId="{528DDFAE-2E5A-4542-B13B-961D63658D07}" destId="{3A3E0A22-C887-4898-9E6F-926C59C2AE05}" srcOrd="3" destOrd="0" presId="urn:microsoft.com/office/officeart/2005/8/layout/bProcess4"/>
    <dgm:cxn modelId="{53BE9EA9-55A2-4550-99D9-0F3F202CA0BE}" type="presParOf" srcId="{528DDFAE-2E5A-4542-B13B-961D63658D07}" destId="{03019AA6-C2D2-41EC-B973-03F3DA51C79E}" srcOrd="4" destOrd="0" presId="urn:microsoft.com/office/officeart/2005/8/layout/bProcess4"/>
    <dgm:cxn modelId="{33F111A4-D4BF-407F-921B-18FCBB601C53}" type="presParOf" srcId="{03019AA6-C2D2-41EC-B973-03F3DA51C79E}" destId="{3AC675E8-45F4-49C9-879B-0E62CADF3546}" srcOrd="0" destOrd="0" presId="urn:microsoft.com/office/officeart/2005/8/layout/bProcess4"/>
    <dgm:cxn modelId="{540CEF9A-3C8E-4B24-8351-94FE3FF8E746}" type="presParOf" srcId="{03019AA6-C2D2-41EC-B973-03F3DA51C79E}" destId="{C06164A8-B284-4411-B408-B3B098E8FCD4}" srcOrd="1" destOrd="0" presId="urn:microsoft.com/office/officeart/2005/8/layout/bProcess4"/>
    <dgm:cxn modelId="{5BDFA9AA-8E3E-42EF-BC24-AB3115B4CAE0}" type="presParOf" srcId="{528DDFAE-2E5A-4542-B13B-961D63658D07}" destId="{0CE7ADAB-7088-4C0C-8FB0-9E498EF930F3}" srcOrd="5" destOrd="0" presId="urn:microsoft.com/office/officeart/2005/8/layout/bProcess4"/>
    <dgm:cxn modelId="{DC7244CA-647E-4C8B-8948-AAC79165E654}" type="presParOf" srcId="{528DDFAE-2E5A-4542-B13B-961D63658D07}" destId="{3B019F7F-1F38-43DB-B7BE-8963070930B1}" srcOrd="6" destOrd="0" presId="urn:microsoft.com/office/officeart/2005/8/layout/bProcess4"/>
    <dgm:cxn modelId="{A60AD791-9EE9-418F-B756-0146789C7BA2}" type="presParOf" srcId="{3B019F7F-1F38-43DB-B7BE-8963070930B1}" destId="{2909F603-CA81-40AD-B8F2-5C63859E0107}" srcOrd="0" destOrd="0" presId="urn:microsoft.com/office/officeart/2005/8/layout/bProcess4"/>
    <dgm:cxn modelId="{B711780C-136E-444B-B248-B4BA91926204}" type="presParOf" srcId="{3B019F7F-1F38-43DB-B7BE-8963070930B1}" destId="{E3B033F9-0E7B-4200-A111-4296617C590F}" srcOrd="1" destOrd="0" presId="urn:microsoft.com/office/officeart/2005/8/layout/bProcess4"/>
    <dgm:cxn modelId="{7DF10E5F-5B33-4345-92E1-A88CBC6B8072}" type="presParOf" srcId="{528DDFAE-2E5A-4542-B13B-961D63658D07}" destId="{A51946F8-CDA6-48EB-9D32-BF15DC5D02A2}" srcOrd="7" destOrd="0" presId="urn:microsoft.com/office/officeart/2005/8/layout/bProcess4"/>
    <dgm:cxn modelId="{3D7DE895-E419-43DA-B67D-95A2CDAFAF1D}" type="presParOf" srcId="{528DDFAE-2E5A-4542-B13B-961D63658D07}" destId="{AF57EDF2-F7B0-4F34-BBAB-8E2E7052FFC5}" srcOrd="8" destOrd="0" presId="urn:microsoft.com/office/officeart/2005/8/layout/bProcess4"/>
    <dgm:cxn modelId="{99D23C7A-4C82-4DE7-8ADF-E61EE6FDFFE8}" type="presParOf" srcId="{AF57EDF2-F7B0-4F34-BBAB-8E2E7052FFC5}" destId="{916C8DE6-5E94-4D62-B14B-4AD88D249826}" srcOrd="0" destOrd="0" presId="urn:microsoft.com/office/officeart/2005/8/layout/bProcess4"/>
    <dgm:cxn modelId="{F74C6D30-E0B3-40FD-84CC-38E80F6EB69D}" type="presParOf" srcId="{AF57EDF2-F7B0-4F34-BBAB-8E2E7052FFC5}" destId="{C11ADE3D-91CC-4881-97D7-A52D72476FCD}" srcOrd="1" destOrd="0" presId="urn:microsoft.com/office/officeart/2005/8/layout/bProcess4"/>
    <dgm:cxn modelId="{950960D3-0FFC-47C8-9565-5CE5824CE3CC}" type="presParOf" srcId="{528DDFAE-2E5A-4542-B13B-961D63658D07}" destId="{5C334121-0329-4E00-90A3-23F0ECB79104}" srcOrd="9" destOrd="0" presId="urn:microsoft.com/office/officeart/2005/8/layout/bProcess4"/>
    <dgm:cxn modelId="{0A3FF183-A3D4-4EB0-A5DD-84E00D6B4AC8}" type="presParOf" srcId="{528DDFAE-2E5A-4542-B13B-961D63658D07}" destId="{DDF5A4BB-96CF-416A-8B4F-A53EE2295CAB}" srcOrd="10" destOrd="0" presId="urn:microsoft.com/office/officeart/2005/8/layout/bProcess4"/>
    <dgm:cxn modelId="{C73D2042-D3C7-4939-9FAE-F32BFEE18CBD}" type="presParOf" srcId="{DDF5A4BB-96CF-416A-8B4F-A53EE2295CAB}" destId="{D248DBA3-7DCA-43CE-AE01-7A99D61E4D5A}" srcOrd="0" destOrd="0" presId="urn:microsoft.com/office/officeart/2005/8/layout/bProcess4"/>
    <dgm:cxn modelId="{17899A25-7C2E-4251-961B-F71FAEB9226C}" type="presParOf" srcId="{DDF5A4BB-96CF-416A-8B4F-A53EE2295CAB}" destId="{6E7EA0A1-EDBB-48E3-A00C-DBE4DD7A1577}" srcOrd="1" destOrd="0" presId="urn:microsoft.com/office/officeart/2005/8/layout/bProcess4"/>
    <dgm:cxn modelId="{64DADE40-9BD4-4664-A6A6-7BADC15BF280}" type="presParOf" srcId="{528DDFAE-2E5A-4542-B13B-961D63658D07}" destId="{06E6EE5F-8735-4348-9A2F-D08307802FC7}" srcOrd="11" destOrd="0" presId="urn:microsoft.com/office/officeart/2005/8/layout/bProcess4"/>
    <dgm:cxn modelId="{13D2F499-3CA9-49DC-88BD-77594AA3092A}" type="presParOf" srcId="{528DDFAE-2E5A-4542-B13B-961D63658D07}" destId="{07FC73C1-19FF-4A2F-8D28-5B3908F84060}" srcOrd="12" destOrd="0" presId="urn:microsoft.com/office/officeart/2005/8/layout/bProcess4"/>
    <dgm:cxn modelId="{0701E92E-1803-4212-B741-F056F78B03E3}" type="presParOf" srcId="{07FC73C1-19FF-4A2F-8D28-5B3908F84060}" destId="{72AA75C3-9F97-4DAC-8FE2-E1B0C6C3A85B}" srcOrd="0" destOrd="0" presId="urn:microsoft.com/office/officeart/2005/8/layout/bProcess4"/>
    <dgm:cxn modelId="{60165B44-73AA-4878-BF97-92A14FE9F7B0}" type="presParOf" srcId="{07FC73C1-19FF-4A2F-8D28-5B3908F84060}" destId="{9BDD3F7C-1DE7-412F-89C4-C2B728B033F8}" srcOrd="1" destOrd="0" presId="urn:microsoft.com/office/officeart/2005/8/layout/bProcess4"/>
    <dgm:cxn modelId="{416D24BB-4A22-4E81-818B-24B37A7FA2CE}" type="presParOf" srcId="{528DDFAE-2E5A-4542-B13B-961D63658D07}" destId="{C764A88F-C835-4B7E-B951-A49D78E7C984}" srcOrd="13" destOrd="0" presId="urn:microsoft.com/office/officeart/2005/8/layout/bProcess4"/>
    <dgm:cxn modelId="{6BAF2EC2-9E92-4310-A5D4-EE6A9D18407E}" type="presParOf" srcId="{528DDFAE-2E5A-4542-B13B-961D63658D07}" destId="{C3CDDA15-430A-40C3-92AF-6820B955A225}" srcOrd="14" destOrd="0" presId="urn:microsoft.com/office/officeart/2005/8/layout/bProcess4"/>
    <dgm:cxn modelId="{F363F759-6713-408D-BC76-7108299A1986}" type="presParOf" srcId="{C3CDDA15-430A-40C3-92AF-6820B955A225}" destId="{314C945E-FA7B-45EF-AED5-C4F0E99B2372}" srcOrd="0" destOrd="0" presId="urn:microsoft.com/office/officeart/2005/8/layout/bProcess4"/>
    <dgm:cxn modelId="{5AFCE543-E88B-4BC3-ACB5-33757468529B}" type="presParOf" srcId="{C3CDDA15-430A-40C3-92AF-6820B955A225}" destId="{C7308C8F-7D2A-4151-A4DE-1556A50F6854}" srcOrd="1" destOrd="0" presId="urn:microsoft.com/office/officeart/2005/8/layout/bProcess4"/>
    <dgm:cxn modelId="{4FCD5057-530C-4BCD-8701-49B0CAAA2FDF}" type="presParOf" srcId="{528DDFAE-2E5A-4542-B13B-961D63658D07}" destId="{34F39F55-E98E-4268-B64E-82B1FA9E2C1D}" srcOrd="15" destOrd="0" presId="urn:microsoft.com/office/officeart/2005/8/layout/bProcess4"/>
    <dgm:cxn modelId="{61763346-2469-42CF-8C8A-A0E187D80365}" type="presParOf" srcId="{528DDFAE-2E5A-4542-B13B-961D63658D07}" destId="{7F642BA0-A164-4D02-8B40-384A3B0A5CFD}" srcOrd="16" destOrd="0" presId="urn:microsoft.com/office/officeart/2005/8/layout/bProcess4"/>
    <dgm:cxn modelId="{EBE43EDC-2E57-4042-82E1-FC17BBA4ECB3}" type="presParOf" srcId="{7F642BA0-A164-4D02-8B40-384A3B0A5CFD}" destId="{973E4421-5D02-44BC-82E8-DC72F3F7A0EB}" srcOrd="0" destOrd="0" presId="urn:microsoft.com/office/officeart/2005/8/layout/bProcess4"/>
    <dgm:cxn modelId="{7F79EF02-7C68-442F-8402-EBB309007094}" type="presParOf" srcId="{7F642BA0-A164-4D02-8B40-384A3B0A5CFD}" destId="{CFE62DB1-8B53-4640-9A03-3C45C5E07BF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2CC524-8961-43E5-BA5C-750A91D7009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43CDB4A6-4707-4ED5-A548-49AA9D2EB79D}">
      <dgm:prSet phldrT="[Texto]" custT="1"/>
      <dgm:spPr/>
      <dgm:t>
        <a:bodyPr/>
        <a:lstStyle/>
        <a:p>
          <a:r>
            <a:rPr lang="es-MX" sz="2400" dirty="0" smtClean="0"/>
            <a:t>Movimiento de la independencia</a:t>
          </a:r>
          <a:endParaRPr lang="es-MX" sz="2400" dirty="0"/>
        </a:p>
      </dgm:t>
    </dgm:pt>
    <dgm:pt modelId="{6FC5CA2A-DAB1-46CD-A284-CE058EDD8732}" type="parTrans" cxnId="{8059DB9E-4D95-48BE-84D9-6934D255519C}">
      <dgm:prSet/>
      <dgm:spPr/>
      <dgm:t>
        <a:bodyPr/>
        <a:lstStyle/>
        <a:p>
          <a:endParaRPr lang="es-MX"/>
        </a:p>
      </dgm:t>
    </dgm:pt>
    <dgm:pt modelId="{9F69BD1A-ADB1-4CD5-85DB-3A1006921D41}" type="sibTrans" cxnId="{8059DB9E-4D95-48BE-84D9-6934D255519C}">
      <dgm:prSet/>
      <dgm:spPr/>
      <dgm:t>
        <a:bodyPr/>
        <a:lstStyle/>
        <a:p>
          <a:endParaRPr lang="es-MX"/>
        </a:p>
      </dgm:t>
    </dgm:pt>
    <dgm:pt modelId="{3518A19E-0313-494C-BD08-6523A16D76EC}">
      <dgm:prSet phldrT="[Texto]"/>
      <dgm:spPr/>
      <dgm:t>
        <a:bodyPr/>
        <a:lstStyle/>
        <a:p>
          <a:r>
            <a:rPr lang="es-MX" dirty="0" smtClean="0"/>
            <a:t>Las mujeres destacaron como aliadas y colaboradoras de los insurgentes</a:t>
          </a:r>
          <a:endParaRPr lang="es-MX" dirty="0"/>
        </a:p>
      </dgm:t>
    </dgm:pt>
    <dgm:pt modelId="{72FDF84A-A119-4AE7-8087-7E0B8C56321A}" type="parTrans" cxnId="{115A8158-0202-468E-960F-E855F71EE975}">
      <dgm:prSet/>
      <dgm:spPr/>
      <dgm:t>
        <a:bodyPr/>
        <a:lstStyle/>
        <a:p>
          <a:endParaRPr lang="es-MX"/>
        </a:p>
      </dgm:t>
    </dgm:pt>
    <dgm:pt modelId="{296E0A5A-C7F4-4B3F-AA13-788BD9007096}" type="sibTrans" cxnId="{115A8158-0202-468E-960F-E855F71EE975}">
      <dgm:prSet/>
      <dgm:spPr/>
      <dgm:t>
        <a:bodyPr/>
        <a:lstStyle/>
        <a:p>
          <a:endParaRPr lang="es-MX"/>
        </a:p>
      </dgm:t>
    </dgm:pt>
    <dgm:pt modelId="{37018275-6746-445D-BDE3-6C48B319CB08}">
      <dgm:prSet phldrT="[Texto]"/>
      <dgm:spPr/>
      <dgm:t>
        <a:bodyPr/>
        <a:lstStyle/>
        <a:p>
          <a:r>
            <a:rPr lang="es-MX" dirty="0" smtClean="0"/>
            <a:t>Se resalta el papel de Josefa Ortiz de Domínguez, Leona Vicario y la Güera Rodríguez</a:t>
          </a:r>
          <a:endParaRPr lang="es-MX" dirty="0"/>
        </a:p>
      </dgm:t>
    </dgm:pt>
    <dgm:pt modelId="{DBB949C5-B87F-4F4D-82FC-CA24A1FB24D8}" type="parTrans" cxnId="{D16C2BB5-511E-4321-8717-CFE51436954A}">
      <dgm:prSet/>
      <dgm:spPr/>
      <dgm:t>
        <a:bodyPr/>
        <a:lstStyle/>
        <a:p>
          <a:endParaRPr lang="es-MX"/>
        </a:p>
      </dgm:t>
    </dgm:pt>
    <dgm:pt modelId="{34444B1F-5512-44FD-965C-364E84D699BC}" type="sibTrans" cxnId="{D16C2BB5-511E-4321-8717-CFE51436954A}">
      <dgm:prSet/>
      <dgm:spPr/>
      <dgm:t>
        <a:bodyPr/>
        <a:lstStyle/>
        <a:p>
          <a:endParaRPr lang="es-MX"/>
        </a:p>
      </dgm:t>
    </dgm:pt>
    <dgm:pt modelId="{6C5F68F4-66C8-4515-AB20-A6536960BB6A}" type="pres">
      <dgm:prSet presAssocID="{CA2CC524-8961-43E5-BA5C-750A91D7009C}" presName="linearFlow" presStyleCnt="0">
        <dgm:presLayoutVars>
          <dgm:dir/>
          <dgm:resizeHandles val="exact"/>
        </dgm:presLayoutVars>
      </dgm:prSet>
      <dgm:spPr/>
    </dgm:pt>
    <dgm:pt modelId="{A9611607-B319-44F9-A78B-4CDDF3653F3C}" type="pres">
      <dgm:prSet presAssocID="{43CDB4A6-4707-4ED5-A548-49AA9D2EB79D}" presName="comp" presStyleCnt="0"/>
      <dgm:spPr/>
    </dgm:pt>
    <dgm:pt modelId="{607D6403-729B-4F7C-8E0A-8BC8F6DDB19E}" type="pres">
      <dgm:prSet presAssocID="{43CDB4A6-4707-4ED5-A548-49AA9D2EB79D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2D1FF0-9217-4116-AC90-E560F5DDD148}" type="pres">
      <dgm:prSet presAssocID="{43CDB4A6-4707-4ED5-A548-49AA9D2EB79D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82761E-A711-49FE-932E-1F99C95E9421}" type="pres">
      <dgm:prSet presAssocID="{9F69BD1A-ADB1-4CD5-85DB-3A1006921D41}" presName="sibTrans" presStyleCnt="0"/>
      <dgm:spPr/>
    </dgm:pt>
    <dgm:pt modelId="{8DFF31B7-1071-4000-9A8F-C08533442FCB}" type="pres">
      <dgm:prSet presAssocID="{3518A19E-0313-494C-BD08-6523A16D76EC}" presName="comp" presStyleCnt="0"/>
      <dgm:spPr/>
    </dgm:pt>
    <dgm:pt modelId="{6F3FE2BB-274D-4EAF-8F22-5AAA1A62EC3F}" type="pres">
      <dgm:prSet presAssocID="{3518A19E-0313-494C-BD08-6523A16D76EC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692D48-0306-4F50-A382-14F58E1410DF}" type="pres">
      <dgm:prSet presAssocID="{3518A19E-0313-494C-BD08-6523A16D76EC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3961BE5-98D2-4141-85B0-D9E9F79CABF9}" type="pres">
      <dgm:prSet presAssocID="{296E0A5A-C7F4-4B3F-AA13-788BD9007096}" presName="sibTrans" presStyleCnt="0"/>
      <dgm:spPr/>
    </dgm:pt>
    <dgm:pt modelId="{6779379F-016C-4086-B4FE-CEEAF4677432}" type="pres">
      <dgm:prSet presAssocID="{37018275-6746-445D-BDE3-6C48B319CB08}" presName="comp" presStyleCnt="0"/>
      <dgm:spPr/>
    </dgm:pt>
    <dgm:pt modelId="{F9531EF6-C0F0-44DA-BF7A-D4FA57E12F84}" type="pres">
      <dgm:prSet presAssocID="{37018275-6746-445D-BDE3-6C48B319CB08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4B5E55-5339-442E-9747-A30A68D633BD}" type="pres">
      <dgm:prSet presAssocID="{37018275-6746-445D-BDE3-6C48B319CB08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F4E9E9E-C5CE-46C7-A499-0901DC80D97A}" type="presOf" srcId="{37018275-6746-445D-BDE3-6C48B319CB08}" destId="{F9531EF6-C0F0-44DA-BF7A-D4FA57E12F84}" srcOrd="0" destOrd="0" presId="urn:microsoft.com/office/officeart/2008/layout/AlternatingPictureBlocks"/>
    <dgm:cxn modelId="{115A8158-0202-468E-960F-E855F71EE975}" srcId="{CA2CC524-8961-43E5-BA5C-750A91D7009C}" destId="{3518A19E-0313-494C-BD08-6523A16D76EC}" srcOrd="1" destOrd="0" parTransId="{72FDF84A-A119-4AE7-8087-7E0B8C56321A}" sibTransId="{296E0A5A-C7F4-4B3F-AA13-788BD9007096}"/>
    <dgm:cxn modelId="{D16C2BB5-511E-4321-8717-CFE51436954A}" srcId="{CA2CC524-8961-43E5-BA5C-750A91D7009C}" destId="{37018275-6746-445D-BDE3-6C48B319CB08}" srcOrd="2" destOrd="0" parTransId="{DBB949C5-B87F-4F4D-82FC-CA24A1FB24D8}" sibTransId="{34444B1F-5512-44FD-965C-364E84D699BC}"/>
    <dgm:cxn modelId="{BC64AEB5-B07B-42BB-840E-5CDA05737A8F}" type="presOf" srcId="{43CDB4A6-4707-4ED5-A548-49AA9D2EB79D}" destId="{607D6403-729B-4F7C-8E0A-8BC8F6DDB19E}" srcOrd="0" destOrd="0" presId="urn:microsoft.com/office/officeart/2008/layout/AlternatingPictureBlocks"/>
    <dgm:cxn modelId="{3848D5DB-EC6F-49B7-82C8-FF68E2EC6CFE}" type="presOf" srcId="{3518A19E-0313-494C-BD08-6523A16D76EC}" destId="{6F3FE2BB-274D-4EAF-8F22-5AAA1A62EC3F}" srcOrd="0" destOrd="0" presId="urn:microsoft.com/office/officeart/2008/layout/AlternatingPictureBlocks"/>
    <dgm:cxn modelId="{D938C0A7-1759-4F62-962C-EC73896C1E5D}" type="presOf" srcId="{CA2CC524-8961-43E5-BA5C-750A91D7009C}" destId="{6C5F68F4-66C8-4515-AB20-A6536960BB6A}" srcOrd="0" destOrd="0" presId="urn:microsoft.com/office/officeart/2008/layout/AlternatingPictureBlocks"/>
    <dgm:cxn modelId="{8059DB9E-4D95-48BE-84D9-6934D255519C}" srcId="{CA2CC524-8961-43E5-BA5C-750A91D7009C}" destId="{43CDB4A6-4707-4ED5-A548-49AA9D2EB79D}" srcOrd="0" destOrd="0" parTransId="{6FC5CA2A-DAB1-46CD-A284-CE058EDD8732}" sibTransId="{9F69BD1A-ADB1-4CD5-85DB-3A1006921D41}"/>
    <dgm:cxn modelId="{E645728D-8BDF-4FB5-9931-88DA624103C7}" type="presParOf" srcId="{6C5F68F4-66C8-4515-AB20-A6536960BB6A}" destId="{A9611607-B319-44F9-A78B-4CDDF3653F3C}" srcOrd="0" destOrd="0" presId="urn:microsoft.com/office/officeart/2008/layout/AlternatingPictureBlocks"/>
    <dgm:cxn modelId="{6C4164D6-75CC-41C5-B4AB-2AA51E889244}" type="presParOf" srcId="{A9611607-B319-44F9-A78B-4CDDF3653F3C}" destId="{607D6403-729B-4F7C-8E0A-8BC8F6DDB19E}" srcOrd="0" destOrd="0" presId="urn:microsoft.com/office/officeart/2008/layout/AlternatingPictureBlocks"/>
    <dgm:cxn modelId="{E7A20700-EF00-4DCE-8C9E-124B2F41C7FD}" type="presParOf" srcId="{A9611607-B319-44F9-A78B-4CDDF3653F3C}" destId="{9D2D1FF0-9217-4116-AC90-E560F5DDD148}" srcOrd="1" destOrd="0" presId="urn:microsoft.com/office/officeart/2008/layout/AlternatingPictureBlocks"/>
    <dgm:cxn modelId="{FBBF42B5-C9FB-45B9-9FD8-E8D568EFFC0A}" type="presParOf" srcId="{6C5F68F4-66C8-4515-AB20-A6536960BB6A}" destId="{F682761E-A711-49FE-932E-1F99C95E9421}" srcOrd="1" destOrd="0" presId="urn:microsoft.com/office/officeart/2008/layout/AlternatingPictureBlocks"/>
    <dgm:cxn modelId="{A3888C5F-B47C-4C8A-932C-9AF2BEF8C3F8}" type="presParOf" srcId="{6C5F68F4-66C8-4515-AB20-A6536960BB6A}" destId="{8DFF31B7-1071-4000-9A8F-C08533442FCB}" srcOrd="2" destOrd="0" presId="urn:microsoft.com/office/officeart/2008/layout/AlternatingPictureBlocks"/>
    <dgm:cxn modelId="{9E654A0E-53CD-4999-A129-571EBCBB1C88}" type="presParOf" srcId="{8DFF31B7-1071-4000-9A8F-C08533442FCB}" destId="{6F3FE2BB-274D-4EAF-8F22-5AAA1A62EC3F}" srcOrd="0" destOrd="0" presId="urn:microsoft.com/office/officeart/2008/layout/AlternatingPictureBlocks"/>
    <dgm:cxn modelId="{318FF8F5-95A6-4E02-9311-5CDC653A8404}" type="presParOf" srcId="{8DFF31B7-1071-4000-9A8F-C08533442FCB}" destId="{E3692D48-0306-4F50-A382-14F58E1410DF}" srcOrd="1" destOrd="0" presId="urn:microsoft.com/office/officeart/2008/layout/AlternatingPictureBlocks"/>
    <dgm:cxn modelId="{694F3BDD-6DE8-4DE8-A5C4-816D8AD5D29D}" type="presParOf" srcId="{6C5F68F4-66C8-4515-AB20-A6536960BB6A}" destId="{C3961BE5-98D2-4141-85B0-D9E9F79CABF9}" srcOrd="3" destOrd="0" presId="urn:microsoft.com/office/officeart/2008/layout/AlternatingPictureBlocks"/>
    <dgm:cxn modelId="{BAB7B1AB-D079-4979-B9F5-7A0483F11D39}" type="presParOf" srcId="{6C5F68F4-66C8-4515-AB20-A6536960BB6A}" destId="{6779379F-016C-4086-B4FE-CEEAF4677432}" srcOrd="4" destOrd="0" presId="urn:microsoft.com/office/officeart/2008/layout/AlternatingPictureBlocks"/>
    <dgm:cxn modelId="{F1678B64-5679-4BFC-AC6E-E8CDAB448D38}" type="presParOf" srcId="{6779379F-016C-4086-B4FE-CEEAF4677432}" destId="{F9531EF6-C0F0-44DA-BF7A-D4FA57E12F84}" srcOrd="0" destOrd="0" presId="urn:microsoft.com/office/officeart/2008/layout/AlternatingPictureBlocks"/>
    <dgm:cxn modelId="{5BED3091-0266-48B3-8B8A-DB4382F30C57}" type="presParOf" srcId="{6779379F-016C-4086-B4FE-CEEAF4677432}" destId="{334B5E55-5339-442E-9747-A30A68D633B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2CC524-8961-43E5-BA5C-750A91D7009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43CDB4A6-4707-4ED5-A548-49AA9D2EB79D}">
      <dgm:prSet phldrT="[Texto]" custT="1"/>
      <dgm:spPr/>
      <dgm:t>
        <a:bodyPr/>
        <a:lstStyle/>
        <a:p>
          <a:r>
            <a:rPr lang="es-MX" sz="2400" dirty="0" smtClean="0"/>
            <a:t>Movimiento de Reforma</a:t>
          </a:r>
          <a:endParaRPr lang="es-MX" sz="2400" dirty="0"/>
        </a:p>
      </dgm:t>
    </dgm:pt>
    <dgm:pt modelId="{6FC5CA2A-DAB1-46CD-A284-CE058EDD8732}" type="parTrans" cxnId="{8059DB9E-4D95-48BE-84D9-6934D255519C}">
      <dgm:prSet/>
      <dgm:spPr/>
      <dgm:t>
        <a:bodyPr/>
        <a:lstStyle/>
        <a:p>
          <a:endParaRPr lang="es-MX"/>
        </a:p>
      </dgm:t>
    </dgm:pt>
    <dgm:pt modelId="{9F69BD1A-ADB1-4CD5-85DB-3A1006921D41}" type="sibTrans" cxnId="{8059DB9E-4D95-48BE-84D9-6934D255519C}">
      <dgm:prSet/>
      <dgm:spPr/>
      <dgm:t>
        <a:bodyPr/>
        <a:lstStyle/>
        <a:p>
          <a:endParaRPr lang="es-MX"/>
        </a:p>
      </dgm:t>
    </dgm:pt>
    <dgm:pt modelId="{3518A19E-0313-494C-BD08-6523A16D76EC}">
      <dgm:prSet phldrT="[Texto]"/>
      <dgm:spPr/>
      <dgm:t>
        <a:bodyPr/>
        <a:lstStyle/>
        <a:p>
          <a:r>
            <a:rPr lang="es-MX" dirty="0" smtClean="0"/>
            <a:t>Las mujeres encontraron oportunidad para conquistar su derecho al divorcio</a:t>
          </a:r>
          <a:endParaRPr lang="es-MX" dirty="0"/>
        </a:p>
      </dgm:t>
    </dgm:pt>
    <dgm:pt modelId="{72FDF84A-A119-4AE7-8087-7E0B8C56321A}" type="parTrans" cxnId="{115A8158-0202-468E-960F-E855F71EE975}">
      <dgm:prSet/>
      <dgm:spPr/>
      <dgm:t>
        <a:bodyPr/>
        <a:lstStyle/>
        <a:p>
          <a:endParaRPr lang="es-MX"/>
        </a:p>
      </dgm:t>
    </dgm:pt>
    <dgm:pt modelId="{296E0A5A-C7F4-4B3F-AA13-788BD9007096}" type="sibTrans" cxnId="{115A8158-0202-468E-960F-E855F71EE975}">
      <dgm:prSet/>
      <dgm:spPr/>
      <dgm:t>
        <a:bodyPr/>
        <a:lstStyle/>
        <a:p>
          <a:endParaRPr lang="es-MX"/>
        </a:p>
      </dgm:t>
    </dgm:pt>
    <dgm:pt modelId="{37018275-6746-445D-BDE3-6C48B319CB08}">
      <dgm:prSet phldrT="[Texto]"/>
      <dgm:spPr/>
      <dgm:t>
        <a:bodyPr/>
        <a:lstStyle/>
        <a:p>
          <a:r>
            <a:rPr lang="es-MX" dirty="0" smtClean="0"/>
            <a:t>De manera restringida las mujeres van entrando a la educación formal</a:t>
          </a:r>
          <a:endParaRPr lang="es-MX" dirty="0"/>
        </a:p>
      </dgm:t>
    </dgm:pt>
    <dgm:pt modelId="{DBB949C5-B87F-4F4D-82FC-CA24A1FB24D8}" type="parTrans" cxnId="{D16C2BB5-511E-4321-8717-CFE51436954A}">
      <dgm:prSet/>
      <dgm:spPr/>
      <dgm:t>
        <a:bodyPr/>
        <a:lstStyle/>
        <a:p>
          <a:endParaRPr lang="es-MX"/>
        </a:p>
      </dgm:t>
    </dgm:pt>
    <dgm:pt modelId="{34444B1F-5512-44FD-965C-364E84D699BC}" type="sibTrans" cxnId="{D16C2BB5-511E-4321-8717-CFE51436954A}">
      <dgm:prSet/>
      <dgm:spPr/>
      <dgm:t>
        <a:bodyPr/>
        <a:lstStyle/>
        <a:p>
          <a:endParaRPr lang="es-MX"/>
        </a:p>
      </dgm:t>
    </dgm:pt>
    <dgm:pt modelId="{6C5F68F4-66C8-4515-AB20-A6536960BB6A}" type="pres">
      <dgm:prSet presAssocID="{CA2CC524-8961-43E5-BA5C-750A91D7009C}" presName="linearFlow" presStyleCnt="0">
        <dgm:presLayoutVars>
          <dgm:dir/>
          <dgm:resizeHandles val="exact"/>
        </dgm:presLayoutVars>
      </dgm:prSet>
      <dgm:spPr/>
    </dgm:pt>
    <dgm:pt modelId="{A9611607-B319-44F9-A78B-4CDDF3653F3C}" type="pres">
      <dgm:prSet presAssocID="{43CDB4A6-4707-4ED5-A548-49AA9D2EB79D}" presName="comp" presStyleCnt="0"/>
      <dgm:spPr/>
    </dgm:pt>
    <dgm:pt modelId="{607D6403-729B-4F7C-8E0A-8BC8F6DDB19E}" type="pres">
      <dgm:prSet presAssocID="{43CDB4A6-4707-4ED5-A548-49AA9D2EB79D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2D1FF0-9217-4116-AC90-E560F5DDD148}" type="pres">
      <dgm:prSet presAssocID="{43CDB4A6-4707-4ED5-A548-49AA9D2EB79D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82761E-A711-49FE-932E-1F99C95E9421}" type="pres">
      <dgm:prSet presAssocID="{9F69BD1A-ADB1-4CD5-85DB-3A1006921D41}" presName="sibTrans" presStyleCnt="0"/>
      <dgm:spPr/>
    </dgm:pt>
    <dgm:pt modelId="{8DFF31B7-1071-4000-9A8F-C08533442FCB}" type="pres">
      <dgm:prSet presAssocID="{3518A19E-0313-494C-BD08-6523A16D76EC}" presName="comp" presStyleCnt="0"/>
      <dgm:spPr/>
    </dgm:pt>
    <dgm:pt modelId="{6F3FE2BB-274D-4EAF-8F22-5AAA1A62EC3F}" type="pres">
      <dgm:prSet presAssocID="{3518A19E-0313-494C-BD08-6523A16D76EC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692D48-0306-4F50-A382-14F58E1410DF}" type="pres">
      <dgm:prSet presAssocID="{3518A19E-0313-494C-BD08-6523A16D76EC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3961BE5-98D2-4141-85B0-D9E9F79CABF9}" type="pres">
      <dgm:prSet presAssocID="{296E0A5A-C7F4-4B3F-AA13-788BD9007096}" presName="sibTrans" presStyleCnt="0"/>
      <dgm:spPr/>
    </dgm:pt>
    <dgm:pt modelId="{6779379F-016C-4086-B4FE-CEEAF4677432}" type="pres">
      <dgm:prSet presAssocID="{37018275-6746-445D-BDE3-6C48B319CB08}" presName="comp" presStyleCnt="0"/>
      <dgm:spPr/>
    </dgm:pt>
    <dgm:pt modelId="{F9531EF6-C0F0-44DA-BF7A-D4FA57E12F84}" type="pres">
      <dgm:prSet presAssocID="{37018275-6746-445D-BDE3-6C48B319CB08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4B5E55-5339-442E-9747-A30A68D633BD}" type="pres">
      <dgm:prSet presAssocID="{37018275-6746-445D-BDE3-6C48B319CB08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AA15473-81BC-4E53-AAD8-1042038F09E0}" type="presOf" srcId="{3518A19E-0313-494C-BD08-6523A16D76EC}" destId="{6F3FE2BB-274D-4EAF-8F22-5AAA1A62EC3F}" srcOrd="0" destOrd="0" presId="urn:microsoft.com/office/officeart/2008/layout/AlternatingPictureBlocks"/>
    <dgm:cxn modelId="{D3057BF6-7C86-46FC-A179-CCE3BCB9FDCD}" type="presOf" srcId="{37018275-6746-445D-BDE3-6C48B319CB08}" destId="{F9531EF6-C0F0-44DA-BF7A-D4FA57E12F84}" srcOrd="0" destOrd="0" presId="urn:microsoft.com/office/officeart/2008/layout/AlternatingPictureBlocks"/>
    <dgm:cxn modelId="{115A8158-0202-468E-960F-E855F71EE975}" srcId="{CA2CC524-8961-43E5-BA5C-750A91D7009C}" destId="{3518A19E-0313-494C-BD08-6523A16D76EC}" srcOrd="1" destOrd="0" parTransId="{72FDF84A-A119-4AE7-8087-7E0B8C56321A}" sibTransId="{296E0A5A-C7F4-4B3F-AA13-788BD9007096}"/>
    <dgm:cxn modelId="{D16C2BB5-511E-4321-8717-CFE51436954A}" srcId="{CA2CC524-8961-43E5-BA5C-750A91D7009C}" destId="{37018275-6746-445D-BDE3-6C48B319CB08}" srcOrd="2" destOrd="0" parTransId="{DBB949C5-B87F-4F4D-82FC-CA24A1FB24D8}" sibTransId="{34444B1F-5512-44FD-965C-364E84D699BC}"/>
    <dgm:cxn modelId="{331C23B5-FA8E-420B-8DE1-2AF762C5AA5E}" type="presOf" srcId="{43CDB4A6-4707-4ED5-A548-49AA9D2EB79D}" destId="{607D6403-729B-4F7C-8E0A-8BC8F6DDB19E}" srcOrd="0" destOrd="0" presId="urn:microsoft.com/office/officeart/2008/layout/AlternatingPictureBlocks"/>
    <dgm:cxn modelId="{4E9A674D-48B8-4FC7-B7A2-BFD7A20598DA}" type="presOf" srcId="{CA2CC524-8961-43E5-BA5C-750A91D7009C}" destId="{6C5F68F4-66C8-4515-AB20-A6536960BB6A}" srcOrd="0" destOrd="0" presId="urn:microsoft.com/office/officeart/2008/layout/AlternatingPictureBlocks"/>
    <dgm:cxn modelId="{8059DB9E-4D95-48BE-84D9-6934D255519C}" srcId="{CA2CC524-8961-43E5-BA5C-750A91D7009C}" destId="{43CDB4A6-4707-4ED5-A548-49AA9D2EB79D}" srcOrd="0" destOrd="0" parTransId="{6FC5CA2A-DAB1-46CD-A284-CE058EDD8732}" sibTransId="{9F69BD1A-ADB1-4CD5-85DB-3A1006921D41}"/>
    <dgm:cxn modelId="{947AB518-1689-40A0-9B23-DC070B95BA68}" type="presParOf" srcId="{6C5F68F4-66C8-4515-AB20-A6536960BB6A}" destId="{A9611607-B319-44F9-A78B-4CDDF3653F3C}" srcOrd="0" destOrd="0" presId="urn:microsoft.com/office/officeart/2008/layout/AlternatingPictureBlocks"/>
    <dgm:cxn modelId="{4EA34773-3725-4309-AFF3-737F63220CF1}" type="presParOf" srcId="{A9611607-B319-44F9-A78B-4CDDF3653F3C}" destId="{607D6403-729B-4F7C-8E0A-8BC8F6DDB19E}" srcOrd="0" destOrd="0" presId="urn:microsoft.com/office/officeart/2008/layout/AlternatingPictureBlocks"/>
    <dgm:cxn modelId="{990A6950-9A0A-4C57-96AB-3A9A27A6ADF5}" type="presParOf" srcId="{A9611607-B319-44F9-A78B-4CDDF3653F3C}" destId="{9D2D1FF0-9217-4116-AC90-E560F5DDD148}" srcOrd="1" destOrd="0" presId="urn:microsoft.com/office/officeart/2008/layout/AlternatingPictureBlocks"/>
    <dgm:cxn modelId="{F3CD33CB-E62D-49D5-BB1D-FA769086BC1B}" type="presParOf" srcId="{6C5F68F4-66C8-4515-AB20-A6536960BB6A}" destId="{F682761E-A711-49FE-932E-1F99C95E9421}" srcOrd="1" destOrd="0" presId="urn:microsoft.com/office/officeart/2008/layout/AlternatingPictureBlocks"/>
    <dgm:cxn modelId="{8157CA41-03F6-4FCE-B522-0B75089CA320}" type="presParOf" srcId="{6C5F68F4-66C8-4515-AB20-A6536960BB6A}" destId="{8DFF31B7-1071-4000-9A8F-C08533442FCB}" srcOrd="2" destOrd="0" presId="urn:microsoft.com/office/officeart/2008/layout/AlternatingPictureBlocks"/>
    <dgm:cxn modelId="{5F7B0F4A-4A0F-407A-AEA7-0188EE2D0802}" type="presParOf" srcId="{8DFF31B7-1071-4000-9A8F-C08533442FCB}" destId="{6F3FE2BB-274D-4EAF-8F22-5AAA1A62EC3F}" srcOrd="0" destOrd="0" presId="urn:microsoft.com/office/officeart/2008/layout/AlternatingPictureBlocks"/>
    <dgm:cxn modelId="{5802E877-879C-41F5-8DDE-EB817D5CC547}" type="presParOf" srcId="{8DFF31B7-1071-4000-9A8F-C08533442FCB}" destId="{E3692D48-0306-4F50-A382-14F58E1410DF}" srcOrd="1" destOrd="0" presId="urn:microsoft.com/office/officeart/2008/layout/AlternatingPictureBlocks"/>
    <dgm:cxn modelId="{71DF8152-455E-496C-AF30-03E49418C847}" type="presParOf" srcId="{6C5F68F4-66C8-4515-AB20-A6536960BB6A}" destId="{C3961BE5-98D2-4141-85B0-D9E9F79CABF9}" srcOrd="3" destOrd="0" presId="urn:microsoft.com/office/officeart/2008/layout/AlternatingPictureBlocks"/>
    <dgm:cxn modelId="{D10ABA59-34CE-4FDB-9A7E-A8F54B84A220}" type="presParOf" srcId="{6C5F68F4-66C8-4515-AB20-A6536960BB6A}" destId="{6779379F-016C-4086-B4FE-CEEAF4677432}" srcOrd="4" destOrd="0" presId="urn:microsoft.com/office/officeart/2008/layout/AlternatingPictureBlocks"/>
    <dgm:cxn modelId="{402E1F81-67D0-4775-83A7-49F6D7333E00}" type="presParOf" srcId="{6779379F-016C-4086-B4FE-CEEAF4677432}" destId="{F9531EF6-C0F0-44DA-BF7A-D4FA57E12F84}" srcOrd="0" destOrd="0" presId="urn:microsoft.com/office/officeart/2008/layout/AlternatingPictureBlocks"/>
    <dgm:cxn modelId="{047D6DB2-5201-44F7-8DD3-7A780A7431E6}" type="presParOf" srcId="{6779379F-016C-4086-B4FE-CEEAF4677432}" destId="{334B5E55-5339-442E-9747-A30A68D633B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0E8A9-E02D-4075-AE6D-86E0166BF267}">
      <dsp:nvSpPr>
        <dsp:cNvPr id="0" name=""/>
        <dsp:cNvSpPr/>
      </dsp:nvSpPr>
      <dsp:spPr>
        <a:xfrm>
          <a:off x="1600444" y="158495"/>
          <a:ext cx="3478696" cy="3478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Concientizar sobre los orígenes y el significado del 8 de marzo  para los derechos humanos de las mujeres</a:t>
          </a:r>
          <a:endParaRPr lang="es-MX" sz="2300" kern="1200" dirty="0"/>
        </a:p>
      </dsp:txBody>
      <dsp:txXfrm>
        <a:off x="2109887" y="667951"/>
        <a:ext cx="2459810" cy="2459872"/>
      </dsp:txXfrm>
    </dsp:sp>
    <dsp:sp modelId="{FC6ACD1F-EAB6-4CF7-B36A-EECD0B175BE8}">
      <dsp:nvSpPr>
        <dsp:cNvPr id="0" name=""/>
        <dsp:cNvSpPr/>
      </dsp:nvSpPr>
      <dsp:spPr>
        <a:xfrm>
          <a:off x="3584939" y="0"/>
          <a:ext cx="386859" cy="386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68CCC-4B03-4800-BDC1-20C124331D3C}">
      <dsp:nvSpPr>
        <dsp:cNvPr id="0" name=""/>
        <dsp:cNvSpPr/>
      </dsp:nvSpPr>
      <dsp:spPr>
        <a:xfrm>
          <a:off x="2669252" y="3378809"/>
          <a:ext cx="280384" cy="280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5AD9D-F2C4-422B-8A02-A707E79D0B34}">
      <dsp:nvSpPr>
        <dsp:cNvPr id="0" name=""/>
        <dsp:cNvSpPr/>
      </dsp:nvSpPr>
      <dsp:spPr>
        <a:xfrm>
          <a:off x="5302738" y="1570329"/>
          <a:ext cx="280384" cy="280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5FE0D-D065-4852-8906-3DDE3239A951}">
      <dsp:nvSpPr>
        <dsp:cNvPr id="0" name=""/>
        <dsp:cNvSpPr/>
      </dsp:nvSpPr>
      <dsp:spPr>
        <a:xfrm>
          <a:off x="3962165" y="3677107"/>
          <a:ext cx="386859" cy="386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363EE-D7EC-484D-B4C5-0407DE7C0978}">
      <dsp:nvSpPr>
        <dsp:cNvPr id="0" name=""/>
        <dsp:cNvSpPr/>
      </dsp:nvSpPr>
      <dsp:spPr>
        <a:xfrm>
          <a:off x="2774020" y="350662"/>
          <a:ext cx="280384" cy="280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B2D21-C832-431A-A5AC-42B5DE36E2B4}">
      <dsp:nvSpPr>
        <dsp:cNvPr id="0" name=""/>
        <dsp:cNvSpPr/>
      </dsp:nvSpPr>
      <dsp:spPr>
        <a:xfrm>
          <a:off x="1865618" y="2153920"/>
          <a:ext cx="280384" cy="280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A9B5D-8809-4C63-A123-E802BC3F93FB}">
      <dsp:nvSpPr>
        <dsp:cNvPr id="0" name=""/>
        <dsp:cNvSpPr/>
      </dsp:nvSpPr>
      <dsp:spPr>
        <a:xfrm>
          <a:off x="512876" y="786383"/>
          <a:ext cx="1414091" cy="14138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 dirty="0"/>
        </a:p>
      </dsp:txBody>
      <dsp:txXfrm>
        <a:off x="719965" y="993439"/>
        <a:ext cx="999913" cy="999753"/>
      </dsp:txXfrm>
    </dsp:sp>
    <dsp:sp modelId="{2834CCCA-98B8-4D84-B591-58A61BDFD388}">
      <dsp:nvSpPr>
        <dsp:cNvPr id="0" name=""/>
        <dsp:cNvSpPr/>
      </dsp:nvSpPr>
      <dsp:spPr>
        <a:xfrm>
          <a:off x="3156164" y="274237"/>
          <a:ext cx="386859" cy="386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6B51C-7655-478A-B22C-44B354B53B1C}">
      <dsp:nvSpPr>
        <dsp:cNvPr id="0" name=""/>
        <dsp:cNvSpPr/>
      </dsp:nvSpPr>
      <dsp:spPr>
        <a:xfrm>
          <a:off x="645717" y="2614777"/>
          <a:ext cx="699694" cy="699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6403-729B-4F7C-8E0A-8BC8F6DDB19E}">
      <dsp:nvSpPr>
        <dsp:cNvPr id="0" name=""/>
        <dsp:cNvSpPr/>
      </dsp:nvSpPr>
      <dsp:spPr>
        <a:xfrm>
          <a:off x="2363866" y="1551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El </a:t>
          </a:r>
          <a:r>
            <a:rPr lang="es-MX" sz="3200" kern="1200" dirty="0" err="1" smtClean="0"/>
            <a:t>Porfiriato</a:t>
          </a:r>
          <a:endParaRPr lang="es-MX" sz="3200" kern="1200" dirty="0"/>
        </a:p>
      </dsp:txBody>
      <dsp:txXfrm>
        <a:off x="2363866" y="1551"/>
        <a:ext cx="2696289" cy="1219488"/>
      </dsp:txXfrm>
    </dsp:sp>
    <dsp:sp modelId="{9D2D1FF0-9217-4116-AC90-E560F5DDD148}">
      <dsp:nvSpPr>
        <dsp:cNvPr id="0" name=""/>
        <dsp:cNvSpPr/>
      </dsp:nvSpPr>
      <dsp:spPr>
        <a:xfrm>
          <a:off x="1035843" y="1551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FE2BB-274D-4EAF-8F22-5AAA1A62EC3F}">
      <dsp:nvSpPr>
        <dsp:cNvPr id="0" name=""/>
        <dsp:cNvSpPr/>
      </dsp:nvSpPr>
      <dsp:spPr>
        <a:xfrm>
          <a:off x="1035843" y="1422255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Primeros movimientos a favor del voto, se incorporan las mujeres al mercado de trabajo</a:t>
          </a:r>
          <a:endParaRPr lang="es-MX" sz="1600" kern="1200" dirty="0"/>
        </a:p>
      </dsp:txBody>
      <dsp:txXfrm>
        <a:off x="1035843" y="1422255"/>
        <a:ext cx="2696289" cy="1219488"/>
      </dsp:txXfrm>
    </dsp:sp>
    <dsp:sp modelId="{E3692D48-0306-4F50-A382-14F58E1410DF}">
      <dsp:nvSpPr>
        <dsp:cNvPr id="0" name=""/>
        <dsp:cNvSpPr/>
      </dsp:nvSpPr>
      <dsp:spPr>
        <a:xfrm>
          <a:off x="3852862" y="1422255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31EF6-C0F0-44DA-BF7A-D4FA57E12F84}">
      <dsp:nvSpPr>
        <dsp:cNvPr id="0" name=""/>
        <dsp:cNvSpPr/>
      </dsp:nvSpPr>
      <dsp:spPr>
        <a:xfrm>
          <a:off x="2363866" y="2842959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Destaca la figura de </a:t>
          </a:r>
          <a:r>
            <a:rPr lang="es-MX" sz="1600" kern="1200" dirty="0" err="1" smtClean="0"/>
            <a:t>Laureana</a:t>
          </a:r>
          <a:r>
            <a:rPr lang="es-MX" sz="1600" kern="1200" dirty="0" smtClean="0"/>
            <a:t> </a:t>
          </a:r>
          <a:r>
            <a:rPr lang="es-MX" sz="1600" kern="1200" dirty="0" err="1" smtClean="0"/>
            <a:t>Wrigth</a:t>
          </a:r>
          <a:r>
            <a:rPr lang="es-MX" sz="1600" kern="1200" dirty="0" smtClean="0"/>
            <a:t>, fundadora de la primera revista feminista Violetas del Anáhuac</a:t>
          </a:r>
          <a:endParaRPr lang="es-MX" sz="1600" kern="1200" dirty="0"/>
        </a:p>
      </dsp:txBody>
      <dsp:txXfrm>
        <a:off x="2363866" y="2842959"/>
        <a:ext cx="2696289" cy="1219488"/>
      </dsp:txXfrm>
    </dsp:sp>
    <dsp:sp modelId="{334B5E55-5339-442E-9747-A30A68D633BD}">
      <dsp:nvSpPr>
        <dsp:cNvPr id="0" name=""/>
        <dsp:cNvSpPr/>
      </dsp:nvSpPr>
      <dsp:spPr>
        <a:xfrm>
          <a:off x="1035843" y="2842959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6403-729B-4F7C-8E0A-8BC8F6DDB19E}">
      <dsp:nvSpPr>
        <dsp:cNvPr id="0" name=""/>
        <dsp:cNvSpPr/>
      </dsp:nvSpPr>
      <dsp:spPr>
        <a:xfrm>
          <a:off x="2363866" y="1551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El movimiento revolucionario y postrevolucionario</a:t>
          </a:r>
          <a:endParaRPr lang="es-MX" sz="2000" kern="1200" dirty="0"/>
        </a:p>
      </dsp:txBody>
      <dsp:txXfrm>
        <a:off x="2363866" y="1551"/>
        <a:ext cx="2696289" cy="1219488"/>
      </dsp:txXfrm>
    </dsp:sp>
    <dsp:sp modelId="{9D2D1FF0-9217-4116-AC90-E560F5DDD148}">
      <dsp:nvSpPr>
        <dsp:cNvPr id="0" name=""/>
        <dsp:cNvSpPr/>
      </dsp:nvSpPr>
      <dsp:spPr>
        <a:xfrm>
          <a:off x="1035843" y="1551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FE2BB-274D-4EAF-8F22-5AAA1A62EC3F}">
      <dsp:nvSpPr>
        <dsp:cNvPr id="0" name=""/>
        <dsp:cNvSpPr/>
      </dsp:nvSpPr>
      <dsp:spPr>
        <a:xfrm>
          <a:off x="1035843" y="1422255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Las mujeres participaron como “</a:t>
          </a:r>
          <a:r>
            <a:rPr lang="es-MX" sz="1500" kern="1200" dirty="0" err="1" smtClean="0"/>
            <a:t>Adelitas</a:t>
          </a:r>
          <a:r>
            <a:rPr lang="es-MX" sz="1500" kern="1200" dirty="0" smtClean="0"/>
            <a:t>” y se unen a la batalla desde todos los frentes, villistas, zapatistas, carrancistas, </a:t>
          </a:r>
          <a:r>
            <a:rPr lang="es-MX" sz="1500" kern="1200" dirty="0" err="1" smtClean="0"/>
            <a:t>obregonistas</a:t>
          </a:r>
          <a:endParaRPr lang="es-MX" sz="1500" kern="1200" dirty="0"/>
        </a:p>
      </dsp:txBody>
      <dsp:txXfrm>
        <a:off x="1035843" y="1422255"/>
        <a:ext cx="2696289" cy="1219488"/>
      </dsp:txXfrm>
    </dsp:sp>
    <dsp:sp modelId="{E3692D48-0306-4F50-A382-14F58E1410DF}">
      <dsp:nvSpPr>
        <dsp:cNvPr id="0" name=""/>
        <dsp:cNvSpPr/>
      </dsp:nvSpPr>
      <dsp:spPr>
        <a:xfrm>
          <a:off x="3852862" y="1422255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31EF6-C0F0-44DA-BF7A-D4FA57E12F84}">
      <dsp:nvSpPr>
        <dsp:cNvPr id="0" name=""/>
        <dsp:cNvSpPr/>
      </dsp:nvSpPr>
      <dsp:spPr>
        <a:xfrm>
          <a:off x="2289708" y="2842959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Elvia Carrillo Puerto  se convierte en la primera mexicana electa diputada al Congreso de Yucatán</a:t>
          </a:r>
          <a:endParaRPr lang="es-MX" sz="1500" kern="1200" dirty="0"/>
        </a:p>
      </dsp:txBody>
      <dsp:txXfrm>
        <a:off x="2289708" y="2842959"/>
        <a:ext cx="2696289" cy="1219488"/>
      </dsp:txXfrm>
    </dsp:sp>
    <dsp:sp modelId="{334B5E55-5339-442E-9747-A30A68D633BD}">
      <dsp:nvSpPr>
        <dsp:cNvPr id="0" name=""/>
        <dsp:cNvSpPr/>
      </dsp:nvSpPr>
      <dsp:spPr>
        <a:xfrm>
          <a:off x="1110001" y="2842959"/>
          <a:ext cx="910661" cy="121948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6403-729B-4F7C-8E0A-8BC8F6DDB19E}">
      <dsp:nvSpPr>
        <dsp:cNvPr id="0" name=""/>
        <dsp:cNvSpPr/>
      </dsp:nvSpPr>
      <dsp:spPr>
        <a:xfrm>
          <a:off x="2399916" y="15770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El movimiento en favor del sufragio femenino</a:t>
          </a:r>
          <a:endParaRPr lang="es-MX" sz="2000" kern="1200" dirty="0"/>
        </a:p>
      </dsp:txBody>
      <dsp:txXfrm>
        <a:off x="2399916" y="15770"/>
        <a:ext cx="2696289" cy="1219488"/>
      </dsp:txXfrm>
    </dsp:sp>
    <dsp:sp modelId="{9D2D1FF0-9217-4116-AC90-E560F5DDD148}">
      <dsp:nvSpPr>
        <dsp:cNvPr id="0" name=""/>
        <dsp:cNvSpPr/>
      </dsp:nvSpPr>
      <dsp:spPr>
        <a:xfrm>
          <a:off x="1035843" y="1551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FE2BB-274D-4EAF-8F22-5AAA1A62EC3F}">
      <dsp:nvSpPr>
        <dsp:cNvPr id="0" name=""/>
        <dsp:cNvSpPr/>
      </dsp:nvSpPr>
      <dsp:spPr>
        <a:xfrm>
          <a:off x="1035843" y="1422255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Se crea el Primer Consejo Nacional del Sufragio Femenino y realizan el Primer Congreso Nacional de Mujeres en 1936</a:t>
          </a:r>
          <a:endParaRPr lang="es-MX" sz="1500" kern="1200" dirty="0"/>
        </a:p>
      </dsp:txBody>
      <dsp:txXfrm>
        <a:off x="1035843" y="1422255"/>
        <a:ext cx="2696289" cy="1219488"/>
      </dsp:txXfrm>
    </dsp:sp>
    <dsp:sp modelId="{E3692D48-0306-4F50-A382-14F58E1410DF}">
      <dsp:nvSpPr>
        <dsp:cNvPr id="0" name=""/>
        <dsp:cNvSpPr/>
      </dsp:nvSpPr>
      <dsp:spPr>
        <a:xfrm>
          <a:off x="3852862" y="1422255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31EF6-C0F0-44DA-BF7A-D4FA57E12F84}">
      <dsp:nvSpPr>
        <dsp:cNvPr id="0" name=""/>
        <dsp:cNvSpPr/>
      </dsp:nvSpPr>
      <dsp:spPr>
        <a:xfrm>
          <a:off x="2363866" y="2842959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En 1953 se les concede el derecho al voto a las mujeres mexicanas en 1955 acuden por primera vez a las urnas.</a:t>
          </a:r>
          <a:endParaRPr lang="es-MX" sz="1500" kern="1200" dirty="0"/>
        </a:p>
      </dsp:txBody>
      <dsp:txXfrm>
        <a:off x="2363866" y="2842959"/>
        <a:ext cx="2696289" cy="1219488"/>
      </dsp:txXfrm>
    </dsp:sp>
    <dsp:sp modelId="{334B5E55-5339-442E-9747-A30A68D633BD}">
      <dsp:nvSpPr>
        <dsp:cNvPr id="0" name=""/>
        <dsp:cNvSpPr/>
      </dsp:nvSpPr>
      <dsp:spPr>
        <a:xfrm>
          <a:off x="1035843" y="2842959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6403-729B-4F7C-8E0A-8BC8F6DDB19E}">
      <dsp:nvSpPr>
        <dsp:cNvPr id="0" name=""/>
        <dsp:cNvSpPr/>
      </dsp:nvSpPr>
      <dsp:spPr>
        <a:xfrm>
          <a:off x="2340274" y="2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El México moderno</a:t>
          </a:r>
          <a:endParaRPr lang="es-MX" sz="2800" kern="1200" dirty="0"/>
        </a:p>
      </dsp:txBody>
      <dsp:txXfrm>
        <a:off x="2340274" y="2"/>
        <a:ext cx="2696289" cy="1219488"/>
      </dsp:txXfrm>
    </dsp:sp>
    <dsp:sp modelId="{9D2D1FF0-9217-4116-AC90-E560F5DDD148}">
      <dsp:nvSpPr>
        <dsp:cNvPr id="0" name=""/>
        <dsp:cNvSpPr/>
      </dsp:nvSpPr>
      <dsp:spPr>
        <a:xfrm>
          <a:off x="1035843" y="1551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FE2BB-274D-4EAF-8F22-5AAA1A62EC3F}">
      <dsp:nvSpPr>
        <dsp:cNvPr id="0" name=""/>
        <dsp:cNvSpPr/>
      </dsp:nvSpPr>
      <dsp:spPr>
        <a:xfrm>
          <a:off x="1877" y="1478486"/>
          <a:ext cx="368784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Se incrementa el número de mujeres que ingresa a las universidades además se desataca la participación femenina en el movimiento estudiantil y el uso de la píldora anticonceptiva</a:t>
          </a:r>
          <a:endParaRPr lang="es-MX" sz="1400" kern="1200" dirty="0"/>
        </a:p>
      </dsp:txBody>
      <dsp:txXfrm>
        <a:off x="1877" y="1478486"/>
        <a:ext cx="3687849" cy="1219488"/>
      </dsp:txXfrm>
    </dsp:sp>
    <dsp:sp modelId="{E3692D48-0306-4F50-A382-14F58E1410DF}">
      <dsp:nvSpPr>
        <dsp:cNvPr id="0" name=""/>
        <dsp:cNvSpPr/>
      </dsp:nvSpPr>
      <dsp:spPr>
        <a:xfrm>
          <a:off x="3780421" y="1478486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31EF6-C0F0-44DA-BF7A-D4FA57E12F84}">
      <dsp:nvSpPr>
        <dsp:cNvPr id="0" name=""/>
        <dsp:cNvSpPr/>
      </dsp:nvSpPr>
      <dsp:spPr>
        <a:xfrm>
          <a:off x="2363866" y="2842959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El movimiento feminista defiende el derecho a la interrupción del embarazo, a la no violencia contra las mujeres y a la protección de mujeres violadas</a:t>
          </a:r>
          <a:endParaRPr lang="es-MX" sz="1400" kern="1200" dirty="0"/>
        </a:p>
      </dsp:txBody>
      <dsp:txXfrm>
        <a:off x="2363866" y="2842959"/>
        <a:ext cx="2696289" cy="1219488"/>
      </dsp:txXfrm>
    </dsp:sp>
    <dsp:sp modelId="{334B5E55-5339-442E-9747-A30A68D633BD}">
      <dsp:nvSpPr>
        <dsp:cNvPr id="0" name=""/>
        <dsp:cNvSpPr/>
      </dsp:nvSpPr>
      <dsp:spPr>
        <a:xfrm>
          <a:off x="1035843" y="2842959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6403-729B-4F7C-8E0A-8BC8F6DDB19E}">
      <dsp:nvSpPr>
        <dsp:cNvPr id="0" name=""/>
        <dsp:cNvSpPr/>
      </dsp:nvSpPr>
      <dsp:spPr>
        <a:xfrm>
          <a:off x="2363866" y="1551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El México contemporáneo</a:t>
          </a:r>
          <a:endParaRPr lang="es-MX" sz="1500" kern="1200" dirty="0"/>
        </a:p>
      </dsp:txBody>
      <dsp:txXfrm>
        <a:off x="2363866" y="1551"/>
        <a:ext cx="2696289" cy="1219488"/>
      </dsp:txXfrm>
    </dsp:sp>
    <dsp:sp modelId="{9D2D1FF0-9217-4116-AC90-E560F5DDD148}">
      <dsp:nvSpPr>
        <dsp:cNvPr id="0" name=""/>
        <dsp:cNvSpPr/>
      </dsp:nvSpPr>
      <dsp:spPr>
        <a:xfrm>
          <a:off x="1035843" y="1551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FE2BB-274D-4EAF-8F22-5AAA1A62EC3F}">
      <dsp:nvSpPr>
        <dsp:cNvPr id="0" name=""/>
        <dsp:cNvSpPr/>
      </dsp:nvSpPr>
      <dsp:spPr>
        <a:xfrm>
          <a:off x="1035843" y="1422255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En 1985 se establece la Comisión Nacional de la Mujer que representó a México en Nairobi,  en 1996 se aprueba lo que se conoce como la ley de cuotas</a:t>
          </a:r>
          <a:endParaRPr lang="es-MX" sz="1500" kern="1200" dirty="0"/>
        </a:p>
      </dsp:txBody>
      <dsp:txXfrm>
        <a:off x="1035843" y="1422255"/>
        <a:ext cx="2696289" cy="1219488"/>
      </dsp:txXfrm>
    </dsp:sp>
    <dsp:sp modelId="{E3692D48-0306-4F50-A382-14F58E1410DF}">
      <dsp:nvSpPr>
        <dsp:cNvPr id="0" name=""/>
        <dsp:cNvSpPr/>
      </dsp:nvSpPr>
      <dsp:spPr>
        <a:xfrm>
          <a:off x="3852862" y="1422255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31EF6-C0F0-44DA-BF7A-D4FA57E12F84}">
      <dsp:nvSpPr>
        <dsp:cNvPr id="0" name=""/>
        <dsp:cNvSpPr/>
      </dsp:nvSpPr>
      <dsp:spPr>
        <a:xfrm>
          <a:off x="2363866" y="2842959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Se consolidan instituciones públicas de mujeres que coadyuvan al desarrollo de las políticas públicas de equidad de género</a:t>
          </a:r>
          <a:endParaRPr lang="es-MX" sz="1500" kern="1200" dirty="0"/>
        </a:p>
      </dsp:txBody>
      <dsp:txXfrm>
        <a:off x="2363866" y="2842959"/>
        <a:ext cx="2696289" cy="1219488"/>
      </dsp:txXfrm>
    </dsp:sp>
    <dsp:sp modelId="{334B5E55-5339-442E-9747-A30A68D633BD}">
      <dsp:nvSpPr>
        <dsp:cNvPr id="0" name=""/>
        <dsp:cNvSpPr/>
      </dsp:nvSpPr>
      <dsp:spPr>
        <a:xfrm>
          <a:off x="1035843" y="2842959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6403-729B-4F7C-8E0A-8BC8F6DDB19E}">
      <dsp:nvSpPr>
        <dsp:cNvPr id="0" name=""/>
        <dsp:cNvSpPr/>
      </dsp:nvSpPr>
      <dsp:spPr>
        <a:xfrm>
          <a:off x="2363866" y="1551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El México contemporáneo</a:t>
          </a:r>
          <a:endParaRPr lang="es-MX" sz="1300" kern="1200" dirty="0"/>
        </a:p>
      </dsp:txBody>
      <dsp:txXfrm>
        <a:off x="2363866" y="1551"/>
        <a:ext cx="2696289" cy="1219488"/>
      </dsp:txXfrm>
    </dsp:sp>
    <dsp:sp modelId="{9D2D1FF0-9217-4116-AC90-E560F5DDD148}">
      <dsp:nvSpPr>
        <dsp:cNvPr id="0" name=""/>
        <dsp:cNvSpPr/>
      </dsp:nvSpPr>
      <dsp:spPr>
        <a:xfrm>
          <a:off x="1035843" y="1551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FE2BB-274D-4EAF-8F22-5AAA1A62EC3F}">
      <dsp:nvSpPr>
        <dsp:cNvPr id="0" name=""/>
        <dsp:cNvSpPr/>
      </dsp:nvSpPr>
      <dsp:spPr>
        <a:xfrm>
          <a:off x="1035843" y="1422255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En 2001 se crea el </a:t>
          </a:r>
          <a:r>
            <a:rPr lang="es-MX" sz="1300" kern="1200" dirty="0" err="1" smtClean="0"/>
            <a:t>Inmujeres</a:t>
          </a:r>
          <a:r>
            <a:rPr lang="es-MX" sz="1300" kern="1200" dirty="0" smtClean="0"/>
            <a:t> órgano rector de la política de género a nivel federal</a:t>
          </a:r>
          <a:endParaRPr lang="es-MX" sz="1300" kern="1200" dirty="0"/>
        </a:p>
      </dsp:txBody>
      <dsp:txXfrm>
        <a:off x="1035843" y="1422255"/>
        <a:ext cx="2696289" cy="1219488"/>
      </dsp:txXfrm>
    </dsp:sp>
    <dsp:sp modelId="{E3692D48-0306-4F50-A382-14F58E1410DF}">
      <dsp:nvSpPr>
        <dsp:cNvPr id="0" name=""/>
        <dsp:cNvSpPr/>
      </dsp:nvSpPr>
      <dsp:spPr>
        <a:xfrm>
          <a:off x="3852862" y="1422255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31EF6-C0F0-44DA-BF7A-D4FA57E12F84}">
      <dsp:nvSpPr>
        <dsp:cNvPr id="0" name=""/>
        <dsp:cNvSpPr/>
      </dsp:nvSpPr>
      <dsp:spPr>
        <a:xfrm>
          <a:off x="2363866" y="2842959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Se crean la ley de igualdad entre hombres y mujeres y la ley general de acceso a las mujeres a una vida libre de violencia. En el DF se aprueba la ley de Interrupción del Embarazo</a:t>
          </a:r>
          <a:endParaRPr lang="es-MX" sz="1300" kern="1200" dirty="0"/>
        </a:p>
      </dsp:txBody>
      <dsp:txXfrm>
        <a:off x="2363866" y="2842959"/>
        <a:ext cx="2696289" cy="1219488"/>
      </dsp:txXfrm>
    </dsp:sp>
    <dsp:sp modelId="{334B5E55-5339-442E-9747-A30A68D633BD}">
      <dsp:nvSpPr>
        <dsp:cNvPr id="0" name=""/>
        <dsp:cNvSpPr/>
      </dsp:nvSpPr>
      <dsp:spPr>
        <a:xfrm>
          <a:off x="1035843" y="2842959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C86FE-B7C6-465D-9068-42D4780C4BAA}">
      <dsp:nvSpPr>
        <dsp:cNvPr id="0" name=""/>
        <dsp:cNvSpPr/>
      </dsp:nvSpPr>
      <dsp:spPr>
        <a:xfrm>
          <a:off x="4148" y="985755"/>
          <a:ext cx="1974046" cy="136011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0EE20-C26B-424E-A79D-229236DDB880}">
      <dsp:nvSpPr>
        <dsp:cNvPr id="0" name=""/>
        <dsp:cNvSpPr/>
      </dsp:nvSpPr>
      <dsp:spPr>
        <a:xfrm>
          <a:off x="4148" y="2345873"/>
          <a:ext cx="1974046" cy="732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002060"/>
              </a:solidFill>
            </a:rPr>
            <a:t>Plano individual</a:t>
          </a:r>
          <a:endParaRPr lang="es-MX" sz="1600" b="1" kern="1200" dirty="0">
            <a:solidFill>
              <a:srgbClr val="002060"/>
            </a:solidFill>
          </a:endParaRPr>
        </a:p>
      </dsp:txBody>
      <dsp:txXfrm>
        <a:off x="4148" y="2345873"/>
        <a:ext cx="1974046" cy="732371"/>
      </dsp:txXfrm>
    </dsp:sp>
    <dsp:sp modelId="{FFA9BDA8-983A-45A7-993F-29511432F0EA}">
      <dsp:nvSpPr>
        <dsp:cNvPr id="0" name=""/>
        <dsp:cNvSpPr/>
      </dsp:nvSpPr>
      <dsp:spPr>
        <a:xfrm>
          <a:off x="2175682" y="985755"/>
          <a:ext cx="1974046" cy="1360117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3BABA-4456-44AA-8171-948946D460D3}">
      <dsp:nvSpPr>
        <dsp:cNvPr id="0" name=""/>
        <dsp:cNvSpPr/>
      </dsp:nvSpPr>
      <dsp:spPr>
        <a:xfrm>
          <a:off x="2175682" y="2345873"/>
          <a:ext cx="1974046" cy="732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002060"/>
              </a:solidFill>
            </a:rPr>
            <a:t>Ámbito social - comunitario</a:t>
          </a:r>
          <a:endParaRPr lang="es-MX" sz="1600" b="1" kern="1200" dirty="0">
            <a:solidFill>
              <a:srgbClr val="002060"/>
            </a:solidFill>
          </a:endParaRPr>
        </a:p>
      </dsp:txBody>
      <dsp:txXfrm>
        <a:off x="2175682" y="2345873"/>
        <a:ext cx="1974046" cy="732371"/>
      </dsp:txXfrm>
    </dsp:sp>
    <dsp:sp modelId="{91D180A0-F02D-4EFA-BB49-E60EA5EF8A68}">
      <dsp:nvSpPr>
        <dsp:cNvPr id="0" name=""/>
        <dsp:cNvSpPr/>
      </dsp:nvSpPr>
      <dsp:spPr>
        <a:xfrm>
          <a:off x="4347215" y="985755"/>
          <a:ext cx="1974046" cy="1360117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D2DF8-8FE6-4E0D-96F7-849C81AAEABC}">
      <dsp:nvSpPr>
        <dsp:cNvPr id="0" name=""/>
        <dsp:cNvSpPr/>
      </dsp:nvSpPr>
      <dsp:spPr>
        <a:xfrm>
          <a:off x="4347215" y="2345873"/>
          <a:ext cx="1974046" cy="732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2060"/>
              </a:solidFill>
            </a:rPr>
            <a:t>	</a:t>
          </a:r>
          <a:r>
            <a:rPr lang="es-MX" sz="1600" b="1" kern="1200" dirty="0" smtClean="0">
              <a:solidFill>
                <a:srgbClr val="002060"/>
              </a:solidFill>
            </a:rPr>
            <a:t>Nivel cultural e ideológico</a:t>
          </a:r>
          <a:endParaRPr lang="es-MX" sz="1600" b="1" kern="1200" dirty="0">
            <a:solidFill>
              <a:srgbClr val="002060"/>
            </a:solidFill>
          </a:endParaRPr>
        </a:p>
      </dsp:txBody>
      <dsp:txXfrm>
        <a:off x="4347215" y="2345873"/>
        <a:ext cx="1974046" cy="732371"/>
      </dsp:txXfrm>
    </dsp:sp>
    <dsp:sp modelId="{D52F353C-7CA8-43B1-8D86-72B440F26F27}">
      <dsp:nvSpPr>
        <dsp:cNvPr id="0" name=""/>
        <dsp:cNvSpPr/>
      </dsp:nvSpPr>
      <dsp:spPr>
        <a:xfrm>
          <a:off x="6518749" y="985755"/>
          <a:ext cx="1974046" cy="1360117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2A837-D18B-458F-99C3-ED2F3B659CFE}">
      <dsp:nvSpPr>
        <dsp:cNvPr id="0" name=""/>
        <dsp:cNvSpPr/>
      </dsp:nvSpPr>
      <dsp:spPr>
        <a:xfrm>
          <a:off x="6518749" y="2345873"/>
          <a:ext cx="1974046" cy="732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002060"/>
              </a:solidFill>
            </a:rPr>
            <a:t>Ámbito económico</a:t>
          </a:r>
          <a:endParaRPr lang="es-MX" sz="1600" b="1" kern="1200" dirty="0">
            <a:solidFill>
              <a:srgbClr val="002060"/>
            </a:solidFill>
          </a:endParaRPr>
        </a:p>
      </dsp:txBody>
      <dsp:txXfrm>
        <a:off x="6518749" y="2345873"/>
        <a:ext cx="1974046" cy="7323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6D278-E859-4B91-B97E-0A159C461B07}">
      <dsp:nvSpPr>
        <dsp:cNvPr id="0" name=""/>
        <dsp:cNvSpPr/>
      </dsp:nvSpPr>
      <dsp:spPr>
        <a:xfrm>
          <a:off x="622532" y="125720"/>
          <a:ext cx="2971800" cy="2972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	</a:t>
          </a:r>
          <a:r>
            <a:rPr lang="es-MX" sz="1500" b="1" kern="1200" dirty="0" smtClean="0">
              <a:solidFill>
                <a:srgbClr val="002060"/>
              </a:solidFill>
            </a:rPr>
            <a:t>El Estado debe de garantizar el cumplimiento de los derechos no solo en la ley sino en la práctica</a:t>
          </a:r>
          <a:endParaRPr lang="es-MX" sz="1500" b="1" kern="1200" dirty="0">
            <a:solidFill>
              <a:srgbClr val="002060"/>
            </a:solidFill>
          </a:endParaRPr>
        </a:p>
      </dsp:txBody>
      <dsp:txXfrm>
        <a:off x="1057742" y="560979"/>
        <a:ext cx="2101380" cy="2101616"/>
      </dsp:txXfrm>
    </dsp:sp>
    <dsp:sp modelId="{DC8BB61A-AD74-4FF2-B8F3-A99FF370A583}">
      <dsp:nvSpPr>
        <dsp:cNvPr id="0" name=""/>
        <dsp:cNvSpPr/>
      </dsp:nvSpPr>
      <dsp:spPr>
        <a:xfrm>
          <a:off x="2318440" y="-9692"/>
          <a:ext cx="330403" cy="330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0AFA8-6BD5-4BAD-B696-B3517E1F2037}">
      <dsp:nvSpPr>
        <dsp:cNvPr id="0" name=""/>
        <dsp:cNvSpPr/>
      </dsp:nvSpPr>
      <dsp:spPr>
        <a:xfrm>
          <a:off x="1536323" y="2877027"/>
          <a:ext cx="239572" cy="239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BFB6C-34BC-4D1F-9220-07DD545BCCAF}">
      <dsp:nvSpPr>
        <dsp:cNvPr id="0" name=""/>
        <dsp:cNvSpPr/>
      </dsp:nvSpPr>
      <dsp:spPr>
        <a:xfrm>
          <a:off x="3785747" y="1331934"/>
          <a:ext cx="239572" cy="239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0B51E-6CE1-444C-B711-38DEA6B2EDBA}">
      <dsp:nvSpPr>
        <dsp:cNvPr id="0" name=""/>
        <dsp:cNvSpPr/>
      </dsp:nvSpPr>
      <dsp:spPr>
        <a:xfrm>
          <a:off x="2640918" y="3131881"/>
          <a:ext cx="330403" cy="330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4C016-DBD3-4759-A6A3-8ADF18544658}">
      <dsp:nvSpPr>
        <dsp:cNvPr id="0" name=""/>
        <dsp:cNvSpPr/>
      </dsp:nvSpPr>
      <dsp:spPr>
        <a:xfrm>
          <a:off x="1603379" y="460085"/>
          <a:ext cx="239572" cy="239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D54A0-E36C-4764-BAE4-D4559F3B163D}">
      <dsp:nvSpPr>
        <dsp:cNvPr id="0" name=""/>
        <dsp:cNvSpPr/>
      </dsp:nvSpPr>
      <dsp:spPr>
        <a:xfrm>
          <a:off x="849304" y="1830530"/>
          <a:ext cx="239572" cy="239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5872F-311A-4844-8144-AEF008563F5C}">
      <dsp:nvSpPr>
        <dsp:cNvPr id="0" name=""/>
        <dsp:cNvSpPr/>
      </dsp:nvSpPr>
      <dsp:spPr>
        <a:xfrm>
          <a:off x="-306497" y="662162"/>
          <a:ext cx="1208227" cy="12079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-129556" y="839062"/>
        <a:ext cx="854345" cy="854150"/>
      </dsp:txXfrm>
    </dsp:sp>
    <dsp:sp modelId="{251F8F34-FC5B-4311-9C4F-0132A209ABFB}">
      <dsp:nvSpPr>
        <dsp:cNvPr id="0" name=""/>
        <dsp:cNvSpPr/>
      </dsp:nvSpPr>
      <dsp:spPr>
        <a:xfrm>
          <a:off x="1952478" y="224605"/>
          <a:ext cx="330403" cy="330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E399A-137F-450D-9A73-EB18D9FF5D6E}">
      <dsp:nvSpPr>
        <dsp:cNvPr id="0" name=""/>
        <dsp:cNvSpPr/>
      </dsp:nvSpPr>
      <dsp:spPr>
        <a:xfrm>
          <a:off x="-192502" y="2224269"/>
          <a:ext cx="597408" cy="597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49A1D-BF79-4642-B05C-62F0BA209A1F}">
      <dsp:nvSpPr>
        <dsp:cNvPr id="0" name=""/>
        <dsp:cNvSpPr/>
      </dsp:nvSpPr>
      <dsp:spPr>
        <a:xfrm>
          <a:off x="3899742" y="93776"/>
          <a:ext cx="1208227" cy="12079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>
        <a:off x="4076683" y="270676"/>
        <a:ext cx="854345" cy="854150"/>
      </dsp:txXfrm>
    </dsp:sp>
    <dsp:sp modelId="{84349A1D-D212-4598-8759-A97C94A79AC8}">
      <dsp:nvSpPr>
        <dsp:cNvPr id="0" name=""/>
        <dsp:cNvSpPr/>
      </dsp:nvSpPr>
      <dsp:spPr>
        <a:xfrm>
          <a:off x="3360246" y="927779"/>
          <a:ext cx="330403" cy="330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F7B7-CCB7-4751-9ECB-1B1623DB4946}">
      <dsp:nvSpPr>
        <dsp:cNvPr id="0" name=""/>
        <dsp:cNvSpPr/>
      </dsp:nvSpPr>
      <dsp:spPr>
        <a:xfrm>
          <a:off x="-419883" y="2935359"/>
          <a:ext cx="239572" cy="239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80A5-88E4-4854-BA58-8248A2448F3F}">
      <dsp:nvSpPr>
        <dsp:cNvPr id="0" name=""/>
        <dsp:cNvSpPr/>
      </dsp:nvSpPr>
      <dsp:spPr>
        <a:xfrm>
          <a:off x="1967310" y="2594397"/>
          <a:ext cx="239572" cy="239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2B6A6-22F4-4C8F-82FC-A9DB5FDF9288}">
      <dsp:nvSpPr>
        <dsp:cNvPr id="0" name=""/>
        <dsp:cNvSpPr/>
      </dsp:nvSpPr>
      <dsp:spPr>
        <a:xfrm>
          <a:off x="3628123" y="1498076"/>
          <a:ext cx="2887759" cy="2575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rgbClr val="002060"/>
              </a:solidFill>
            </a:rPr>
            <a:t>Las mujeres han tenido que luchar por sus derechos reivindicando su humanidad, su condición jurídica y la responsabilidad del Estado para garantizar su cumplimiento</a:t>
          </a:r>
          <a:endParaRPr lang="es-MX" sz="1500" b="1" kern="1200" dirty="0">
            <a:solidFill>
              <a:srgbClr val="002060"/>
            </a:solidFill>
          </a:endParaRPr>
        </a:p>
      </dsp:txBody>
      <dsp:txXfrm>
        <a:off x="4051026" y="1875266"/>
        <a:ext cx="2041953" cy="1821235"/>
      </dsp:txXfrm>
    </dsp:sp>
    <dsp:sp modelId="{366C9A70-59AF-47D9-A6B6-A70BAC56D6CE}">
      <dsp:nvSpPr>
        <dsp:cNvPr id="0" name=""/>
        <dsp:cNvSpPr/>
      </dsp:nvSpPr>
      <dsp:spPr>
        <a:xfrm>
          <a:off x="3768080" y="2608064"/>
          <a:ext cx="239572" cy="239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7AA37-AF1F-48D2-BFBD-2F3F32FFD22C}">
      <dsp:nvSpPr>
        <dsp:cNvPr id="0" name=""/>
        <dsp:cNvSpPr/>
      </dsp:nvSpPr>
      <dsp:spPr>
        <a:xfrm>
          <a:off x="216010" y="141790"/>
          <a:ext cx="2823210" cy="8822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7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La conmemoración del 8 de Marzo</a:t>
          </a:r>
          <a:endParaRPr lang="es-MX" sz="1600" kern="1200" dirty="0"/>
        </a:p>
      </dsp:txBody>
      <dsp:txXfrm>
        <a:off x="216010" y="141790"/>
        <a:ext cx="2823210" cy="882253"/>
      </dsp:txXfrm>
    </dsp:sp>
    <dsp:sp modelId="{11DFA11A-D0FB-4BCF-BA7F-9B1E445EC131}">
      <dsp:nvSpPr>
        <dsp:cNvPr id="0" name=""/>
        <dsp:cNvSpPr/>
      </dsp:nvSpPr>
      <dsp:spPr>
        <a:xfrm>
          <a:off x="74922" y="69784"/>
          <a:ext cx="617577" cy="92636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06277-E4C4-477F-B05A-C6B08B7FDC04}">
      <dsp:nvSpPr>
        <dsp:cNvPr id="0" name=""/>
        <dsp:cNvSpPr/>
      </dsp:nvSpPr>
      <dsp:spPr>
        <a:xfrm>
          <a:off x="216027" y="3508008"/>
          <a:ext cx="2823210" cy="8822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7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El Estado como garante de los derechos humanos</a:t>
          </a:r>
          <a:endParaRPr lang="es-MX" sz="1600" kern="1200" dirty="0"/>
        </a:p>
      </dsp:txBody>
      <dsp:txXfrm>
        <a:off x="216027" y="3508008"/>
        <a:ext cx="2823210" cy="882253"/>
      </dsp:txXfrm>
    </dsp:sp>
    <dsp:sp modelId="{E2DE9391-4F39-40CD-9534-B4BDF9234BF4}">
      <dsp:nvSpPr>
        <dsp:cNvPr id="0" name=""/>
        <dsp:cNvSpPr/>
      </dsp:nvSpPr>
      <dsp:spPr>
        <a:xfrm>
          <a:off x="138509" y="3463896"/>
          <a:ext cx="617577" cy="92636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93A45-4016-4074-8C56-B3B0DFA8CB68}">
      <dsp:nvSpPr>
        <dsp:cNvPr id="0" name=""/>
        <dsp:cNvSpPr/>
      </dsp:nvSpPr>
      <dsp:spPr>
        <a:xfrm>
          <a:off x="216010" y="1284836"/>
          <a:ext cx="2823210" cy="8822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7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Los derechos de las mujeres en México</a:t>
          </a:r>
          <a:endParaRPr lang="es-MX" sz="1600" kern="1200" dirty="0"/>
        </a:p>
      </dsp:txBody>
      <dsp:txXfrm>
        <a:off x="216010" y="1284836"/>
        <a:ext cx="2823210" cy="882253"/>
      </dsp:txXfrm>
    </dsp:sp>
    <dsp:sp modelId="{1EDC05D1-0DE9-44D3-870C-518430F1725E}">
      <dsp:nvSpPr>
        <dsp:cNvPr id="0" name=""/>
        <dsp:cNvSpPr/>
      </dsp:nvSpPr>
      <dsp:spPr>
        <a:xfrm>
          <a:off x="74922" y="1226779"/>
          <a:ext cx="617577" cy="92636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B5FE2-95D2-419E-AD50-110112886787}">
      <dsp:nvSpPr>
        <dsp:cNvPr id="0" name=""/>
        <dsp:cNvSpPr/>
      </dsp:nvSpPr>
      <dsp:spPr>
        <a:xfrm>
          <a:off x="211736" y="2436291"/>
          <a:ext cx="2823210" cy="8822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7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El empoderamiento de las mujeres para el ejercicio de sus derechos</a:t>
          </a:r>
          <a:endParaRPr lang="es-MX" sz="1600" kern="1200" dirty="0"/>
        </a:p>
      </dsp:txBody>
      <dsp:txXfrm>
        <a:off x="211736" y="2436291"/>
        <a:ext cx="2823210" cy="882253"/>
      </dsp:txXfrm>
    </dsp:sp>
    <dsp:sp modelId="{7D8E3E01-5D70-418E-B354-4BE50BBEA8DC}">
      <dsp:nvSpPr>
        <dsp:cNvPr id="0" name=""/>
        <dsp:cNvSpPr/>
      </dsp:nvSpPr>
      <dsp:spPr>
        <a:xfrm>
          <a:off x="104968" y="2370350"/>
          <a:ext cx="617577" cy="92636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DB407-50FA-4CA8-9EE9-6BDDFDC01390}">
      <dsp:nvSpPr>
        <dsp:cNvPr id="0" name=""/>
        <dsp:cNvSpPr/>
      </dsp:nvSpPr>
      <dsp:spPr>
        <a:xfrm>
          <a:off x="0" y="24029"/>
          <a:ext cx="6096000" cy="1934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En 1910 la Conferencia Internacional de Mujeres Socialistas, reunida en Copenhague, proclamó el </a:t>
          </a:r>
          <a:r>
            <a:rPr lang="es-MX" sz="2400" b="1" kern="1200" dirty="0" smtClean="0"/>
            <a:t>Día internacional de la mujer</a:t>
          </a:r>
          <a:endParaRPr lang="es-MX" sz="2400" kern="1200" dirty="0"/>
        </a:p>
      </dsp:txBody>
      <dsp:txXfrm>
        <a:off x="1412676" y="24029"/>
        <a:ext cx="4683323" cy="1934765"/>
      </dsp:txXfrm>
    </dsp:sp>
    <dsp:sp modelId="{A3F319FF-C018-4D48-B4EC-923E84AA0BC4}">
      <dsp:nvSpPr>
        <dsp:cNvPr id="0" name=""/>
        <dsp:cNvSpPr/>
      </dsp:nvSpPr>
      <dsp:spPr>
        <a:xfrm>
          <a:off x="193476" y="193476"/>
          <a:ext cx="1219200" cy="15478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313CA-4AF7-4FBB-8B3E-15CF2E50EB5E}">
      <dsp:nvSpPr>
        <dsp:cNvPr id="0" name=""/>
        <dsp:cNvSpPr/>
      </dsp:nvSpPr>
      <dsp:spPr>
        <a:xfrm>
          <a:off x="0" y="2128242"/>
          <a:ext cx="6096000" cy="1934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24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La propuesta fue aprobada unánimemente por la conferencia de más de 100 mujeres procedentes de 17 países</a:t>
          </a:r>
          <a:endParaRPr lang="es-MX" sz="2400" kern="1200" dirty="0"/>
        </a:p>
      </dsp:txBody>
      <dsp:txXfrm>
        <a:off x="1412676" y="2128242"/>
        <a:ext cx="4683323" cy="1934765"/>
      </dsp:txXfrm>
    </dsp:sp>
    <dsp:sp modelId="{D7BD080B-7464-480C-B5DB-B7FEEBA5E5D4}">
      <dsp:nvSpPr>
        <dsp:cNvPr id="0" name=""/>
        <dsp:cNvSpPr/>
      </dsp:nvSpPr>
      <dsp:spPr>
        <a:xfrm>
          <a:off x="193476" y="2321718"/>
          <a:ext cx="1219200" cy="15478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51D83-9C2D-46B6-A658-B6B7C180864C}">
      <dsp:nvSpPr>
        <dsp:cNvPr id="0" name=""/>
        <dsp:cNvSpPr/>
      </dsp:nvSpPr>
      <dsp:spPr>
        <a:xfrm>
          <a:off x="1538955" y="1895807"/>
          <a:ext cx="1557149" cy="1557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F2ED3-3864-4687-83D2-65C949795029}">
      <dsp:nvSpPr>
        <dsp:cNvPr id="0" name=""/>
        <dsp:cNvSpPr/>
      </dsp:nvSpPr>
      <dsp:spPr>
        <a:xfrm>
          <a:off x="2532174" y="748913"/>
          <a:ext cx="462461" cy="46216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A6E39-9EF2-4376-A13B-7EB3112BF31C}">
      <dsp:nvSpPr>
        <dsp:cNvPr id="0" name=""/>
        <dsp:cNvSpPr/>
      </dsp:nvSpPr>
      <dsp:spPr>
        <a:xfrm>
          <a:off x="1606561" y="1978089"/>
          <a:ext cx="1438119" cy="14378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DB365-BCA3-4B21-B43E-03B65840ED72}">
      <dsp:nvSpPr>
        <dsp:cNvPr id="0" name=""/>
        <dsp:cNvSpPr/>
      </dsp:nvSpPr>
      <dsp:spPr>
        <a:xfrm>
          <a:off x="3209281" y="2190035"/>
          <a:ext cx="814999" cy="814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8540B-5A26-464C-8347-EBBDF06E6F02}">
      <dsp:nvSpPr>
        <dsp:cNvPr id="0" name=""/>
        <dsp:cNvSpPr/>
      </dsp:nvSpPr>
      <dsp:spPr>
        <a:xfrm>
          <a:off x="3257413" y="2238172"/>
          <a:ext cx="718734" cy="71880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69978-A597-4939-9B72-1429C530A35D}">
      <dsp:nvSpPr>
        <dsp:cNvPr id="0" name=""/>
        <dsp:cNvSpPr/>
      </dsp:nvSpPr>
      <dsp:spPr>
        <a:xfrm>
          <a:off x="2890566" y="1039896"/>
          <a:ext cx="1044604" cy="10449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B00E3-0C39-484D-890A-59507F260B5D}">
      <dsp:nvSpPr>
        <dsp:cNvPr id="0" name=""/>
        <dsp:cNvSpPr/>
      </dsp:nvSpPr>
      <dsp:spPr>
        <a:xfrm>
          <a:off x="3764105" y="783258"/>
          <a:ext cx="342130" cy="34236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133D2-B451-4874-AB25-F29ACEB5D5E8}">
      <dsp:nvSpPr>
        <dsp:cNvPr id="0" name=""/>
        <dsp:cNvSpPr/>
      </dsp:nvSpPr>
      <dsp:spPr>
        <a:xfrm>
          <a:off x="4106886" y="3008356"/>
          <a:ext cx="256923" cy="25663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3B015-3BFB-40FC-93AC-8D65347D2B4F}">
      <dsp:nvSpPr>
        <dsp:cNvPr id="0" name=""/>
        <dsp:cNvSpPr/>
      </dsp:nvSpPr>
      <dsp:spPr>
        <a:xfrm>
          <a:off x="2945853" y="1095064"/>
          <a:ext cx="934679" cy="9346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F5548-835A-4E68-9951-A19BD02C236F}">
      <dsp:nvSpPr>
        <dsp:cNvPr id="0" name=""/>
        <dsp:cNvSpPr/>
      </dsp:nvSpPr>
      <dsp:spPr>
        <a:xfrm>
          <a:off x="-1282" y="1095064"/>
          <a:ext cx="2311007" cy="750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>
            <a:solidFill>
              <a:schemeClr val="bg2"/>
            </a:solidFill>
          </a:endParaRPr>
        </a:p>
      </dsp:txBody>
      <dsp:txXfrm>
        <a:off x="-1282" y="1095064"/>
        <a:ext cx="2311007" cy="750443"/>
      </dsp:txXfrm>
    </dsp:sp>
    <dsp:sp modelId="{06E1DFDA-7528-4ACE-A144-47802A63BA40}">
      <dsp:nvSpPr>
        <dsp:cNvPr id="0" name=""/>
        <dsp:cNvSpPr/>
      </dsp:nvSpPr>
      <dsp:spPr>
        <a:xfrm>
          <a:off x="183997" y="269859"/>
          <a:ext cx="2316138" cy="1835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rgbClr val="002060"/>
              </a:solidFill>
            </a:rPr>
            <a:t>El 8 de marzo de 1911 las trabajadoras de una fábrica textil  en Nueva York se declararon en huelga por las pésimas condiciones de trabajo</a:t>
          </a:r>
          <a:r>
            <a:rPr lang="es-MX" sz="1800" kern="1200" dirty="0" smtClean="0">
              <a:solidFill>
                <a:schemeClr val="bg2"/>
              </a:solidFill>
            </a:rPr>
            <a:t>.</a:t>
          </a:r>
          <a:endParaRPr lang="es-MX" sz="1800" kern="1200" dirty="0">
            <a:solidFill>
              <a:schemeClr val="bg2"/>
            </a:solidFill>
          </a:endParaRPr>
        </a:p>
      </dsp:txBody>
      <dsp:txXfrm>
        <a:off x="183997" y="269859"/>
        <a:ext cx="2316138" cy="1835521"/>
      </dsp:txXfrm>
    </dsp:sp>
    <dsp:sp modelId="{8CA7C12B-58E6-44C1-9D4B-071793AB6830}">
      <dsp:nvSpPr>
        <dsp:cNvPr id="0" name=""/>
        <dsp:cNvSpPr/>
      </dsp:nvSpPr>
      <dsp:spPr>
        <a:xfrm>
          <a:off x="4193376" y="1445251"/>
          <a:ext cx="2311007" cy="934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>
            <a:solidFill>
              <a:schemeClr val="bg2"/>
            </a:solidFill>
          </a:endParaRPr>
        </a:p>
      </dsp:txBody>
      <dsp:txXfrm>
        <a:off x="4193376" y="1445251"/>
        <a:ext cx="2311007" cy="934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B96E8-C09B-4E1F-858A-9CCD784A6F64}">
      <dsp:nvSpPr>
        <dsp:cNvPr id="0" name=""/>
        <dsp:cNvSpPr/>
      </dsp:nvSpPr>
      <dsp:spPr>
        <a:xfrm>
          <a:off x="3558357" y="3000363"/>
          <a:ext cx="3590862" cy="1389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b="1" kern="1200" dirty="0" smtClean="0"/>
            <a:t>Al agua y a </a:t>
          </a:r>
          <a:r>
            <a:rPr lang="es-MX" sz="800" b="1" kern="1200" dirty="0" smtClean="0"/>
            <a:t>la alimentación</a:t>
          </a:r>
          <a:endParaRPr lang="es-MX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b="1" kern="1200" dirty="0" smtClean="0"/>
            <a:t>A vivienda, a educación y a créditos</a:t>
          </a:r>
          <a:endParaRPr lang="es-MX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b="1" kern="1200" dirty="0" smtClean="0"/>
            <a:t>Escoger trabajo</a:t>
          </a:r>
          <a:endParaRPr lang="es-MX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b="1" kern="1200" dirty="0" smtClean="0"/>
            <a:t>Igual remuneración por igual trabajo</a:t>
          </a:r>
          <a:endParaRPr lang="es-MX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b="1" kern="1200" dirty="0" smtClean="0"/>
            <a:t>Gozar de salud y de ejercer sus derechos sexuales y reproductivos</a:t>
          </a:r>
          <a:endParaRPr lang="es-MX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b="1" kern="1200" dirty="0" smtClean="0"/>
            <a:t>A seguridad social </a:t>
          </a:r>
          <a:endParaRPr lang="es-MX" sz="800" b="1" kern="1200" dirty="0"/>
        </a:p>
      </dsp:txBody>
      <dsp:txXfrm>
        <a:off x="4666148" y="3378370"/>
        <a:ext cx="2452539" cy="981359"/>
      </dsp:txXfrm>
    </dsp:sp>
    <dsp:sp modelId="{5697C9C4-554D-4E9F-B41F-9D56564C86DD}">
      <dsp:nvSpPr>
        <dsp:cNvPr id="0" name=""/>
        <dsp:cNvSpPr/>
      </dsp:nvSpPr>
      <dsp:spPr>
        <a:xfrm>
          <a:off x="0" y="2635572"/>
          <a:ext cx="2145655" cy="1978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b="1" kern="1200" dirty="0" smtClean="0"/>
            <a:t>La nacionalidad y ciudadanía</a:t>
          </a:r>
          <a:endParaRPr lang="es-MX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b="1" kern="1200" dirty="0" smtClean="0"/>
            <a:t>Capacidad jurídica para realizar contratos</a:t>
          </a:r>
          <a:endParaRPr lang="es-MX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b="1" kern="1200" dirty="0" smtClean="0"/>
            <a:t>Derecho al divorcio y a la herencia</a:t>
          </a:r>
          <a:endParaRPr lang="es-MX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b="1" kern="1200" dirty="0" smtClean="0"/>
            <a:t>Libertad de pensamiento  de movimiento </a:t>
          </a:r>
          <a:endParaRPr lang="es-MX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b="1" kern="1200" dirty="0" smtClean="0"/>
            <a:t>A la justicia</a:t>
          </a:r>
          <a:endParaRPr lang="es-MX" sz="8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000" b="1" kern="1200" dirty="0"/>
        </a:p>
      </dsp:txBody>
      <dsp:txXfrm>
        <a:off x="43472" y="3173792"/>
        <a:ext cx="1415015" cy="1397300"/>
      </dsp:txXfrm>
    </dsp:sp>
    <dsp:sp modelId="{06BD972F-35DC-4910-BA1C-2EB7DE5BAC19}">
      <dsp:nvSpPr>
        <dsp:cNvPr id="0" name=""/>
        <dsp:cNvSpPr/>
      </dsp:nvSpPr>
      <dsp:spPr>
        <a:xfrm>
          <a:off x="4080516" y="-224303"/>
          <a:ext cx="2612378" cy="1791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b="1" kern="1200" dirty="0" smtClean="0"/>
            <a:t>A votar y a ser elegida para cargos de representación</a:t>
          </a:r>
          <a:endParaRPr lang="es-MX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b="1" kern="1200" dirty="0" smtClean="0"/>
            <a:t>A participar y asociarse en organizaciones ciudadanas o partidistas</a:t>
          </a:r>
          <a:endParaRPr lang="es-MX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b="1" kern="1200" dirty="0" smtClean="0"/>
            <a:t>Acceso a información </a:t>
          </a:r>
          <a:endParaRPr lang="es-MX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b="1" kern="1200" dirty="0" smtClean="0"/>
            <a:t>Apliquen las cuotas como acción afirmativa</a:t>
          </a:r>
          <a:endParaRPr lang="es-MX" sz="1000" b="1" kern="1200" dirty="0"/>
        </a:p>
      </dsp:txBody>
      <dsp:txXfrm>
        <a:off x="4903587" y="-184946"/>
        <a:ext cx="1749951" cy="1265043"/>
      </dsp:txXfrm>
    </dsp:sp>
    <dsp:sp modelId="{EE36ED0A-728F-4846-98A5-729D0BD19428}">
      <dsp:nvSpPr>
        <dsp:cNvPr id="0" name=""/>
        <dsp:cNvSpPr/>
      </dsp:nvSpPr>
      <dsp:spPr>
        <a:xfrm>
          <a:off x="0" y="-2406"/>
          <a:ext cx="2145655" cy="1513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Derecho a trabajos dignos</a:t>
          </a:r>
          <a:endParaRPr lang="es-MX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A títulos y a la propiedad de la tierra</a:t>
          </a:r>
          <a:endParaRPr lang="es-MX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A  la autonomía y libre de explotación</a:t>
          </a:r>
          <a:endParaRPr lang="es-MX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A créditos y proyectos productivos</a:t>
          </a:r>
          <a:endParaRPr lang="es-MX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Decidir sobre bienes y patrimonio</a:t>
          </a:r>
          <a:endParaRPr lang="es-MX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Al empoderamiento personal y colectivo</a:t>
          </a:r>
          <a:endParaRPr lang="es-MX" sz="700" kern="1200" dirty="0"/>
        </a:p>
      </dsp:txBody>
      <dsp:txXfrm>
        <a:off x="33252" y="30846"/>
        <a:ext cx="1435455" cy="1068810"/>
      </dsp:txXfrm>
    </dsp:sp>
    <dsp:sp modelId="{67AE25D5-D8B9-4542-A004-33BAFB3C178A}">
      <dsp:nvSpPr>
        <dsp:cNvPr id="0" name=""/>
        <dsp:cNvSpPr/>
      </dsp:nvSpPr>
      <dsp:spPr>
        <a:xfrm>
          <a:off x="1244556" y="216430"/>
          <a:ext cx="1880706" cy="188070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002060"/>
              </a:solidFill>
            </a:rPr>
            <a:t>Económicos</a:t>
          </a:r>
          <a:endParaRPr lang="es-MX" sz="1700" kern="1200" dirty="0">
            <a:solidFill>
              <a:srgbClr val="002060"/>
            </a:solidFill>
          </a:endParaRPr>
        </a:p>
      </dsp:txBody>
      <dsp:txXfrm>
        <a:off x="1795402" y="767276"/>
        <a:ext cx="1329860" cy="1329860"/>
      </dsp:txXfrm>
    </dsp:sp>
    <dsp:sp modelId="{A5A59B8C-B072-4CD5-AAAF-6E6BEC207C5F}">
      <dsp:nvSpPr>
        <dsp:cNvPr id="0" name=""/>
        <dsp:cNvSpPr/>
      </dsp:nvSpPr>
      <dsp:spPr>
        <a:xfrm rot="5400000">
          <a:off x="3204232" y="243362"/>
          <a:ext cx="1880706" cy="188070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700" kern="1200" dirty="0" smtClean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700" kern="1200" dirty="0" smtClean="0">
              <a:solidFill>
                <a:srgbClr val="002060"/>
              </a:solidFill>
            </a:rPr>
            <a:t>Políticos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/>
        </a:p>
      </dsp:txBody>
      <dsp:txXfrm rot="-5400000">
        <a:off x="3204232" y="794208"/>
        <a:ext cx="1329860" cy="1329860"/>
      </dsp:txXfrm>
    </dsp:sp>
    <dsp:sp modelId="{B49D9B32-BE5B-4F67-B476-B3E6386F2081}">
      <dsp:nvSpPr>
        <dsp:cNvPr id="0" name=""/>
        <dsp:cNvSpPr/>
      </dsp:nvSpPr>
      <dsp:spPr>
        <a:xfrm rot="10800000">
          <a:off x="3229546" y="2238565"/>
          <a:ext cx="1880706" cy="188070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700" kern="1200" dirty="0" smtClean="0">
              <a:solidFill>
                <a:srgbClr val="002060"/>
              </a:solidFill>
            </a:rPr>
            <a:t>Sociales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/>
        </a:p>
      </dsp:txBody>
      <dsp:txXfrm rot="10800000">
        <a:off x="3229546" y="2238565"/>
        <a:ext cx="1329860" cy="1329860"/>
      </dsp:txXfrm>
    </dsp:sp>
    <dsp:sp modelId="{D58FA565-DD79-48E1-8971-91BC6116CC60}">
      <dsp:nvSpPr>
        <dsp:cNvPr id="0" name=""/>
        <dsp:cNvSpPr/>
      </dsp:nvSpPr>
      <dsp:spPr>
        <a:xfrm rot="16200000">
          <a:off x="1261971" y="2238565"/>
          <a:ext cx="1880706" cy="188070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 smtClean="0">
            <a:solidFill>
              <a:srgbClr val="002060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002060"/>
              </a:solidFill>
            </a:rPr>
            <a:t>Civiles</a:t>
          </a:r>
          <a:endParaRPr lang="es-MX" sz="1700" kern="1200" dirty="0">
            <a:solidFill>
              <a:srgbClr val="002060"/>
            </a:solidFill>
          </a:endParaRPr>
        </a:p>
      </dsp:txBody>
      <dsp:txXfrm rot="5400000">
        <a:off x="1812817" y="2238565"/>
        <a:ext cx="1329860" cy="1329860"/>
      </dsp:txXfrm>
    </dsp:sp>
    <dsp:sp modelId="{57AE436D-B72D-46A6-A423-41228A1E3A7A}">
      <dsp:nvSpPr>
        <dsp:cNvPr id="0" name=""/>
        <dsp:cNvSpPr/>
      </dsp:nvSpPr>
      <dsp:spPr>
        <a:xfrm>
          <a:off x="2827469" y="1725967"/>
          <a:ext cx="649343" cy="56464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63019-3195-4A0C-9FAA-EB2273941ABC}">
      <dsp:nvSpPr>
        <dsp:cNvPr id="0" name=""/>
        <dsp:cNvSpPr/>
      </dsp:nvSpPr>
      <dsp:spPr>
        <a:xfrm rot="10800000">
          <a:off x="2827469" y="2097423"/>
          <a:ext cx="649343" cy="56464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60B51-7DD0-4159-9859-19A1CB399A75}">
      <dsp:nvSpPr>
        <dsp:cNvPr id="0" name=""/>
        <dsp:cNvSpPr/>
      </dsp:nvSpPr>
      <dsp:spPr>
        <a:xfrm>
          <a:off x="2599730" y="1659682"/>
          <a:ext cx="2028501" cy="202850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Prohíbe todas las formas de discriminación contra las mujeres.</a:t>
          </a:r>
          <a:endParaRPr lang="es-MX" sz="1400" kern="1200" dirty="0"/>
        </a:p>
      </dsp:txBody>
      <dsp:txXfrm>
        <a:off x="3007549" y="2134849"/>
        <a:ext cx="1212863" cy="1042691"/>
      </dsp:txXfrm>
    </dsp:sp>
    <dsp:sp modelId="{98209B7A-0040-4166-8E82-4B08063C46E6}">
      <dsp:nvSpPr>
        <dsp:cNvPr id="0" name=""/>
        <dsp:cNvSpPr/>
      </dsp:nvSpPr>
      <dsp:spPr>
        <a:xfrm>
          <a:off x="1419511" y="1180218"/>
          <a:ext cx="1475273" cy="1475273"/>
        </a:xfrm>
        <a:prstGeom prst="gear6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>
        <a:off x="1790915" y="1553867"/>
        <a:ext cx="732465" cy="727975"/>
      </dsp:txXfrm>
    </dsp:sp>
    <dsp:sp modelId="{64FAAC77-A54A-48D2-A2EC-3CA9EE7F60BB}">
      <dsp:nvSpPr>
        <dsp:cNvPr id="0" name=""/>
        <dsp:cNvSpPr/>
      </dsp:nvSpPr>
      <dsp:spPr>
        <a:xfrm rot="20700000">
          <a:off x="2245815" y="162430"/>
          <a:ext cx="1445467" cy="144546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CEDAW</a:t>
          </a:r>
          <a:endParaRPr lang="es-MX" sz="1400" b="1" kern="1200" dirty="0"/>
        </a:p>
      </dsp:txBody>
      <dsp:txXfrm rot="-20700000">
        <a:off x="2562848" y="479463"/>
        <a:ext cx="811400" cy="811400"/>
      </dsp:txXfrm>
    </dsp:sp>
    <dsp:sp modelId="{026F414A-AF12-416C-8CDC-366768AD2D55}">
      <dsp:nvSpPr>
        <dsp:cNvPr id="0" name=""/>
        <dsp:cNvSpPr/>
      </dsp:nvSpPr>
      <dsp:spPr>
        <a:xfrm>
          <a:off x="2438277" y="1356687"/>
          <a:ext cx="2596481" cy="2596481"/>
        </a:xfrm>
        <a:prstGeom prst="circularArrow">
          <a:avLst>
            <a:gd name="adj1" fmla="val 4688"/>
            <a:gd name="adj2" fmla="val 299029"/>
            <a:gd name="adj3" fmla="val 2502890"/>
            <a:gd name="adj4" fmla="val 1589017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3EBFE-A4A5-458D-977D-A5454CD59C1A}">
      <dsp:nvSpPr>
        <dsp:cNvPr id="0" name=""/>
        <dsp:cNvSpPr/>
      </dsp:nvSpPr>
      <dsp:spPr>
        <a:xfrm>
          <a:off x="1158243" y="855968"/>
          <a:ext cx="1886506" cy="18865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1C083-2E14-49C0-B326-F1CA395A3496}">
      <dsp:nvSpPr>
        <dsp:cNvPr id="0" name=""/>
        <dsp:cNvSpPr/>
      </dsp:nvSpPr>
      <dsp:spPr>
        <a:xfrm>
          <a:off x="1911464" y="-152008"/>
          <a:ext cx="2034033" cy="20340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5B109-D17B-4EF0-8196-208F6130B909}">
      <dsp:nvSpPr>
        <dsp:cNvPr id="0" name=""/>
        <dsp:cNvSpPr/>
      </dsp:nvSpPr>
      <dsp:spPr>
        <a:xfrm rot="5400000">
          <a:off x="-278290" y="1080171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B6202-94CD-4B30-A551-EA6FA52A1B9C}">
      <dsp:nvSpPr>
        <dsp:cNvPr id="0" name=""/>
        <dsp:cNvSpPr/>
      </dsp:nvSpPr>
      <dsp:spPr>
        <a:xfrm>
          <a:off x="306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Movimiento de la independencia</a:t>
          </a:r>
          <a:endParaRPr lang="es-MX" sz="1500" kern="1200" dirty="0"/>
        </a:p>
      </dsp:txBody>
      <dsp:txXfrm>
        <a:off x="32305" y="314146"/>
        <a:ext cx="1605418" cy="939859"/>
      </dsp:txXfrm>
    </dsp:sp>
    <dsp:sp modelId="{3A3E0A22-C887-4898-9E6F-926C59C2AE05}">
      <dsp:nvSpPr>
        <dsp:cNvPr id="0" name=""/>
        <dsp:cNvSpPr/>
      </dsp:nvSpPr>
      <dsp:spPr>
        <a:xfrm rot="5400000">
          <a:off x="-278290" y="2328095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E368C-AF39-41AD-A023-6C30EDD49FFA}">
      <dsp:nvSpPr>
        <dsp:cNvPr id="0" name=""/>
        <dsp:cNvSpPr/>
      </dsp:nvSpPr>
      <dsp:spPr>
        <a:xfrm>
          <a:off x="3065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Movimiento de Reforma</a:t>
          </a:r>
          <a:endParaRPr lang="es-MX" sz="1500" kern="1200" dirty="0"/>
        </a:p>
      </dsp:txBody>
      <dsp:txXfrm>
        <a:off x="32305" y="1562070"/>
        <a:ext cx="1605418" cy="939859"/>
      </dsp:txXfrm>
    </dsp:sp>
    <dsp:sp modelId="{0CE7ADAB-7088-4C0C-8FB0-9E498EF930F3}">
      <dsp:nvSpPr>
        <dsp:cNvPr id="0" name=""/>
        <dsp:cNvSpPr/>
      </dsp:nvSpPr>
      <dsp:spPr>
        <a:xfrm>
          <a:off x="345671" y="2952057"/>
          <a:ext cx="2203158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164A8-B284-4411-B408-B3B098E8FCD4}">
      <dsp:nvSpPr>
        <dsp:cNvPr id="0" name=""/>
        <dsp:cNvSpPr/>
      </dsp:nvSpPr>
      <dsp:spPr>
        <a:xfrm>
          <a:off x="3065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El </a:t>
          </a:r>
          <a:r>
            <a:rPr lang="es-MX" sz="1500" kern="1200" dirty="0" err="1" smtClean="0"/>
            <a:t>porfiriato</a:t>
          </a:r>
          <a:endParaRPr lang="es-MX" sz="1500" kern="1200" dirty="0"/>
        </a:p>
      </dsp:txBody>
      <dsp:txXfrm>
        <a:off x="32305" y="2809994"/>
        <a:ext cx="1605418" cy="939859"/>
      </dsp:txXfrm>
    </dsp:sp>
    <dsp:sp modelId="{A51946F8-CDA6-48EB-9D32-BF15DC5D02A2}">
      <dsp:nvSpPr>
        <dsp:cNvPr id="0" name=""/>
        <dsp:cNvSpPr/>
      </dsp:nvSpPr>
      <dsp:spPr>
        <a:xfrm rot="16200000">
          <a:off x="1934694" y="2328095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033F9-0E7B-4200-A111-4296617C590F}">
      <dsp:nvSpPr>
        <dsp:cNvPr id="0" name=""/>
        <dsp:cNvSpPr/>
      </dsp:nvSpPr>
      <dsp:spPr>
        <a:xfrm>
          <a:off x="2216050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El movimiento revolucionario y posrevolucionario</a:t>
          </a:r>
          <a:endParaRPr lang="es-MX" sz="1500" kern="1200" dirty="0"/>
        </a:p>
      </dsp:txBody>
      <dsp:txXfrm>
        <a:off x="2245290" y="2809994"/>
        <a:ext cx="1605418" cy="939859"/>
      </dsp:txXfrm>
    </dsp:sp>
    <dsp:sp modelId="{5C334121-0329-4E00-90A3-23F0ECB79104}">
      <dsp:nvSpPr>
        <dsp:cNvPr id="0" name=""/>
        <dsp:cNvSpPr/>
      </dsp:nvSpPr>
      <dsp:spPr>
        <a:xfrm rot="16200000">
          <a:off x="1934694" y="1080171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ADE3D-91CC-4881-97D7-A52D72476FCD}">
      <dsp:nvSpPr>
        <dsp:cNvPr id="0" name=""/>
        <dsp:cNvSpPr/>
      </dsp:nvSpPr>
      <dsp:spPr>
        <a:xfrm>
          <a:off x="2216050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Sufragio femenino</a:t>
          </a:r>
          <a:endParaRPr lang="es-MX" sz="1500" kern="1200" dirty="0"/>
        </a:p>
      </dsp:txBody>
      <dsp:txXfrm>
        <a:off x="2245290" y="1562070"/>
        <a:ext cx="1605418" cy="939859"/>
      </dsp:txXfrm>
    </dsp:sp>
    <dsp:sp modelId="{06E6EE5F-8735-4348-9A2F-D08307802FC7}">
      <dsp:nvSpPr>
        <dsp:cNvPr id="0" name=""/>
        <dsp:cNvSpPr/>
      </dsp:nvSpPr>
      <dsp:spPr>
        <a:xfrm>
          <a:off x="2558656" y="456209"/>
          <a:ext cx="2203158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EA0A1-EDBB-48E3-A00C-DBE4DD7A1577}">
      <dsp:nvSpPr>
        <dsp:cNvPr id="0" name=""/>
        <dsp:cNvSpPr/>
      </dsp:nvSpPr>
      <dsp:spPr>
        <a:xfrm>
          <a:off x="2216050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El México Moderno</a:t>
          </a:r>
          <a:endParaRPr lang="es-MX" sz="1500" kern="1200" dirty="0"/>
        </a:p>
      </dsp:txBody>
      <dsp:txXfrm>
        <a:off x="2245290" y="314146"/>
        <a:ext cx="1605418" cy="939859"/>
      </dsp:txXfrm>
    </dsp:sp>
    <dsp:sp modelId="{C764A88F-C835-4B7E-B951-A49D78E7C984}">
      <dsp:nvSpPr>
        <dsp:cNvPr id="0" name=""/>
        <dsp:cNvSpPr/>
      </dsp:nvSpPr>
      <dsp:spPr>
        <a:xfrm rot="5400000">
          <a:off x="4147679" y="1080171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D3F7C-1DE7-412F-89C4-C2B728B033F8}">
      <dsp:nvSpPr>
        <dsp:cNvPr id="0" name=""/>
        <dsp:cNvSpPr/>
      </dsp:nvSpPr>
      <dsp:spPr>
        <a:xfrm>
          <a:off x="442903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El México contemporáneo</a:t>
          </a:r>
          <a:endParaRPr lang="es-MX" sz="1500" kern="1200" dirty="0"/>
        </a:p>
      </dsp:txBody>
      <dsp:txXfrm>
        <a:off x="4458275" y="314146"/>
        <a:ext cx="1605418" cy="939859"/>
      </dsp:txXfrm>
    </dsp:sp>
    <dsp:sp modelId="{34F39F55-E98E-4268-B64E-82B1FA9E2C1D}">
      <dsp:nvSpPr>
        <dsp:cNvPr id="0" name=""/>
        <dsp:cNvSpPr/>
      </dsp:nvSpPr>
      <dsp:spPr>
        <a:xfrm rot="5400000">
          <a:off x="4147679" y="2328095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08C8F-7D2A-4151-A4DE-1556A50F6854}">
      <dsp:nvSpPr>
        <dsp:cNvPr id="0" name=""/>
        <dsp:cNvSpPr/>
      </dsp:nvSpPr>
      <dsp:spPr>
        <a:xfrm>
          <a:off x="4429035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Empoderamiento y goce de los derechos humanos</a:t>
          </a:r>
          <a:endParaRPr lang="es-MX" sz="1500" kern="1200" dirty="0"/>
        </a:p>
      </dsp:txBody>
      <dsp:txXfrm>
        <a:off x="4458275" y="1562070"/>
        <a:ext cx="1605418" cy="939859"/>
      </dsp:txXfrm>
    </dsp:sp>
    <dsp:sp modelId="{CFE62DB1-8B53-4640-9A03-3C45C5E07BFB}">
      <dsp:nvSpPr>
        <dsp:cNvPr id="0" name=""/>
        <dsp:cNvSpPr/>
      </dsp:nvSpPr>
      <dsp:spPr>
        <a:xfrm>
          <a:off x="4429035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Empoderar a las mujeres</a:t>
          </a:r>
          <a:endParaRPr lang="es-MX" sz="1500" kern="1200" dirty="0"/>
        </a:p>
      </dsp:txBody>
      <dsp:txXfrm>
        <a:off x="4458275" y="2809994"/>
        <a:ext cx="1605418" cy="9398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6403-729B-4F7C-8E0A-8BC8F6DDB19E}">
      <dsp:nvSpPr>
        <dsp:cNvPr id="0" name=""/>
        <dsp:cNvSpPr/>
      </dsp:nvSpPr>
      <dsp:spPr>
        <a:xfrm>
          <a:off x="2363866" y="1551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Movimiento de la independencia</a:t>
          </a:r>
          <a:endParaRPr lang="es-MX" sz="2400" kern="1200" dirty="0"/>
        </a:p>
      </dsp:txBody>
      <dsp:txXfrm>
        <a:off x="2363866" y="1551"/>
        <a:ext cx="2696289" cy="1219488"/>
      </dsp:txXfrm>
    </dsp:sp>
    <dsp:sp modelId="{9D2D1FF0-9217-4116-AC90-E560F5DDD148}">
      <dsp:nvSpPr>
        <dsp:cNvPr id="0" name=""/>
        <dsp:cNvSpPr/>
      </dsp:nvSpPr>
      <dsp:spPr>
        <a:xfrm>
          <a:off x="1035843" y="1551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FE2BB-274D-4EAF-8F22-5AAA1A62EC3F}">
      <dsp:nvSpPr>
        <dsp:cNvPr id="0" name=""/>
        <dsp:cNvSpPr/>
      </dsp:nvSpPr>
      <dsp:spPr>
        <a:xfrm>
          <a:off x="1035843" y="1422255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Las mujeres destacaron como aliadas y colaboradoras de los insurgentes</a:t>
          </a:r>
          <a:endParaRPr lang="es-MX" sz="1900" kern="1200" dirty="0"/>
        </a:p>
      </dsp:txBody>
      <dsp:txXfrm>
        <a:off x="1035843" y="1422255"/>
        <a:ext cx="2696289" cy="1219488"/>
      </dsp:txXfrm>
    </dsp:sp>
    <dsp:sp modelId="{E3692D48-0306-4F50-A382-14F58E1410DF}">
      <dsp:nvSpPr>
        <dsp:cNvPr id="0" name=""/>
        <dsp:cNvSpPr/>
      </dsp:nvSpPr>
      <dsp:spPr>
        <a:xfrm>
          <a:off x="3852862" y="1422255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31EF6-C0F0-44DA-BF7A-D4FA57E12F84}">
      <dsp:nvSpPr>
        <dsp:cNvPr id="0" name=""/>
        <dsp:cNvSpPr/>
      </dsp:nvSpPr>
      <dsp:spPr>
        <a:xfrm>
          <a:off x="2363866" y="2842959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Se resalta el papel de Josefa Ortiz de Domínguez, Leona Vicario y la Güera Rodríguez</a:t>
          </a:r>
          <a:endParaRPr lang="es-MX" sz="1900" kern="1200" dirty="0"/>
        </a:p>
      </dsp:txBody>
      <dsp:txXfrm>
        <a:off x="2363866" y="2842959"/>
        <a:ext cx="2696289" cy="1219488"/>
      </dsp:txXfrm>
    </dsp:sp>
    <dsp:sp modelId="{334B5E55-5339-442E-9747-A30A68D633BD}">
      <dsp:nvSpPr>
        <dsp:cNvPr id="0" name=""/>
        <dsp:cNvSpPr/>
      </dsp:nvSpPr>
      <dsp:spPr>
        <a:xfrm>
          <a:off x="1035843" y="2842959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6403-729B-4F7C-8E0A-8BC8F6DDB19E}">
      <dsp:nvSpPr>
        <dsp:cNvPr id="0" name=""/>
        <dsp:cNvSpPr/>
      </dsp:nvSpPr>
      <dsp:spPr>
        <a:xfrm>
          <a:off x="2363866" y="1551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Movimiento de Reforma</a:t>
          </a:r>
          <a:endParaRPr lang="es-MX" sz="2400" kern="1200" dirty="0"/>
        </a:p>
      </dsp:txBody>
      <dsp:txXfrm>
        <a:off x="2363866" y="1551"/>
        <a:ext cx="2696289" cy="1219488"/>
      </dsp:txXfrm>
    </dsp:sp>
    <dsp:sp modelId="{9D2D1FF0-9217-4116-AC90-E560F5DDD148}">
      <dsp:nvSpPr>
        <dsp:cNvPr id="0" name=""/>
        <dsp:cNvSpPr/>
      </dsp:nvSpPr>
      <dsp:spPr>
        <a:xfrm>
          <a:off x="1035843" y="1551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FE2BB-274D-4EAF-8F22-5AAA1A62EC3F}">
      <dsp:nvSpPr>
        <dsp:cNvPr id="0" name=""/>
        <dsp:cNvSpPr/>
      </dsp:nvSpPr>
      <dsp:spPr>
        <a:xfrm>
          <a:off x="1035843" y="1422255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Las mujeres encontraron oportunidad para conquistar su derecho al divorcio</a:t>
          </a:r>
          <a:endParaRPr lang="es-MX" sz="1900" kern="1200" dirty="0"/>
        </a:p>
      </dsp:txBody>
      <dsp:txXfrm>
        <a:off x="1035843" y="1422255"/>
        <a:ext cx="2696289" cy="1219488"/>
      </dsp:txXfrm>
    </dsp:sp>
    <dsp:sp modelId="{E3692D48-0306-4F50-A382-14F58E1410DF}">
      <dsp:nvSpPr>
        <dsp:cNvPr id="0" name=""/>
        <dsp:cNvSpPr/>
      </dsp:nvSpPr>
      <dsp:spPr>
        <a:xfrm>
          <a:off x="3852862" y="1422255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31EF6-C0F0-44DA-BF7A-D4FA57E12F84}">
      <dsp:nvSpPr>
        <dsp:cNvPr id="0" name=""/>
        <dsp:cNvSpPr/>
      </dsp:nvSpPr>
      <dsp:spPr>
        <a:xfrm>
          <a:off x="2363866" y="2842959"/>
          <a:ext cx="2696289" cy="1219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De manera restringida las mujeres van entrando a la educación formal</a:t>
          </a:r>
          <a:endParaRPr lang="es-MX" sz="1900" kern="1200" dirty="0"/>
        </a:p>
      </dsp:txBody>
      <dsp:txXfrm>
        <a:off x="2363866" y="2842959"/>
        <a:ext cx="2696289" cy="1219488"/>
      </dsp:txXfrm>
    </dsp:sp>
    <dsp:sp modelId="{334B5E55-5339-442E-9747-A30A68D633BD}">
      <dsp:nvSpPr>
        <dsp:cNvPr id="0" name=""/>
        <dsp:cNvSpPr/>
      </dsp:nvSpPr>
      <dsp:spPr>
        <a:xfrm>
          <a:off x="1035843" y="2842959"/>
          <a:ext cx="1207293" cy="121948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E8AD9-5172-4EA7-9FA3-7DCE9259A3B8}" type="datetimeFigureOut">
              <a:rPr lang="es-MX" smtClean="0"/>
              <a:t>04/08/2011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9665E-D6DE-46D3-9C60-EC920E9226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740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600-2AD3-4AF6-B04F-1332702CB546}" type="datetimeFigureOut">
              <a:rPr lang="es-MX" smtClean="0"/>
              <a:t>04/08/2011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B18A-10DC-4BE7-96F2-320C0C4F8C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3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600-2AD3-4AF6-B04F-1332702CB546}" type="datetimeFigureOut">
              <a:rPr lang="es-MX" smtClean="0"/>
              <a:t>04/08/2011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B18A-10DC-4BE7-96F2-320C0C4F8C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02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600-2AD3-4AF6-B04F-1332702CB546}" type="datetimeFigureOut">
              <a:rPr lang="es-MX" smtClean="0"/>
              <a:t>04/08/2011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B18A-10DC-4BE7-96F2-320C0C4F8C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15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600-2AD3-4AF6-B04F-1332702CB546}" type="datetimeFigureOut">
              <a:rPr lang="es-MX" smtClean="0"/>
              <a:t>04/08/2011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B18A-10DC-4BE7-96F2-320C0C4F8C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15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600-2AD3-4AF6-B04F-1332702CB546}" type="datetimeFigureOut">
              <a:rPr lang="es-MX" smtClean="0"/>
              <a:t>04/08/2011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B18A-10DC-4BE7-96F2-320C0C4F8C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0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600-2AD3-4AF6-B04F-1332702CB546}" type="datetimeFigureOut">
              <a:rPr lang="es-MX" smtClean="0"/>
              <a:t>04/08/2011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B18A-10DC-4BE7-96F2-320C0C4F8C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889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600-2AD3-4AF6-B04F-1332702CB546}" type="datetimeFigureOut">
              <a:rPr lang="es-MX" smtClean="0"/>
              <a:t>04/08/2011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B18A-10DC-4BE7-96F2-320C0C4F8C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619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600-2AD3-4AF6-B04F-1332702CB546}" type="datetimeFigureOut">
              <a:rPr lang="es-MX" smtClean="0"/>
              <a:t>04/08/2011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B18A-10DC-4BE7-96F2-320C0C4F8C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35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600-2AD3-4AF6-B04F-1332702CB546}" type="datetimeFigureOut">
              <a:rPr lang="es-MX" smtClean="0"/>
              <a:t>04/08/2011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B18A-10DC-4BE7-96F2-320C0C4F8C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53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600-2AD3-4AF6-B04F-1332702CB546}" type="datetimeFigureOut">
              <a:rPr lang="es-MX" smtClean="0"/>
              <a:t>04/08/2011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B18A-10DC-4BE7-96F2-320C0C4F8C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326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600-2AD3-4AF6-B04F-1332702CB546}" type="datetimeFigureOut">
              <a:rPr lang="es-MX" smtClean="0"/>
              <a:t>04/08/2011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B18A-10DC-4BE7-96F2-320C0C4F8C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74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5600-2AD3-4AF6-B04F-1332702CB546}" type="datetimeFigureOut">
              <a:rPr lang="es-MX" smtClean="0"/>
              <a:t>04/08/2011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AB18A-10DC-4BE7-96F2-320C0C4F8C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99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hyperlink" Target="http://www.inmujeres.gob.mx/" TargetMode="External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untogenero.inmujeres.gob.mx/" TargetMode="External"/><Relationship Id="rId4" Type="http://schemas.openxmlformats.org/officeDocument/2006/relationships/hyperlink" Target="http://www.inmujeres.gob.mx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hyperlink" Target="http://www.inmujeres.gob.mx/" TargetMode="Externa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Instituto Nacional de las Mujeres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473200"/>
          </a:xfrm>
        </p:spPr>
        <p:txBody>
          <a:bodyPr>
            <a:normAutofit/>
          </a:bodyPr>
          <a:lstStyle/>
          <a:p>
            <a:pPr algn="r"/>
            <a:r>
              <a:rPr lang="es-MX" sz="3200" b="1" dirty="0" smtClean="0">
                <a:solidFill>
                  <a:srgbClr val="002060"/>
                </a:solidFill>
              </a:rPr>
              <a:t>8 de Marzo</a:t>
            </a:r>
          </a:p>
          <a:p>
            <a:pPr algn="r"/>
            <a:r>
              <a:rPr lang="es-MX" sz="3200" b="1" dirty="0" smtClean="0">
                <a:solidFill>
                  <a:srgbClr val="002060"/>
                </a:solidFill>
              </a:rPr>
              <a:t>Día Internacional de la Mujer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692696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 l="27489" t="82227" r="59334" b="10937"/>
          <a:stretch>
            <a:fillRect/>
          </a:stretch>
        </p:blipFill>
        <p:spPr bwMode="auto">
          <a:xfrm>
            <a:off x="367827" y="5955828"/>
            <a:ext cx="1539877" cy="64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00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¿Cómo se han ido reconociendo los derechos de las mujeres en México?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44028721"/>
              </p:ext>
            </p:extLst>
          </p:nvPr>
        </p:nvGraphicFramePr>
        <p:xfrm>
          <a:off x="1583668" y="15213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53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¿Cómo se han ido reconociendo los derechos de las mujeres en México?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76588713"/>
              </p:ext>
            </p:extLst>
          </p:nvPr>
        </p:nvGraphicFramePr>
        <p:xfrm>
          <a:off x="15672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41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¿Cómo se han ido reconociendo los derechos de las mujeres en México?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07160985"/>
              </p:ext>
            </p:extLst>
          </p:nvPr>
        </p:nvGraphicFramePr>
        <p:xfrm>
          <a:off x="1564661" y="15398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1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¿Cómo se han ido reconociendo los derechos de las mujeres en México?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65802100"/>
              </p:ext>
            </p:extLst>
          </p:nvPr>
        </p:nvGraphicFramePr>
        <p:xfrm>
          <a:off x="1541074" y="15398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19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¿Cómo se han ido reconociendo los derechos de las mujeres en México?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25814919"/>
              </p:ext>
            </p:extLst>
          </p:nvPr>
        </p:nvGraphicFramePr>
        <p:xfrm>
          <a:off x="1549140" y="15729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83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¿Cómo se han ido reconociendo los derechos de las mujeres en México?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33771114"/>
              </p:ext>
            </p:extLst>
          </p:nvPr>
        </p:nvGraphicFramePr>
        <p:xfrm>
          <a:off x="1583668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84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¿Cómo se han ido reconociendo los derechos de las mujeres en México?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17180149"/>
              </p:ext>
            </p:extLst>
          </p:nvPr>
        </p:nvGraphicFramePr>
        <p:xfrm>
          <a:off x="1547664" y="15213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07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¿Cómo se han ido reconociendo los derechos de las mujeres en México?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13469466"/>
              </p:ext>
            </p:extLst>
          </p:nvPr>
        </p:nvGraphicFramePr>
        <p:xfrm>
          <a:off x="1547664" y="15213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00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¿Cuáles son los retos y desafíos?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3653391127"/>
              </p:ext>
            </p:extLst>
          </p:nvPr>
        </p:nvGraphicFramePr>
        <p:xfrm>
          <a:off x="251520" y="139700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1907704" y="170080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Empoderar a las mujeres para el ejercicio de sus derechos</a:t>
            </a:r>
            <a:endParaRPr lang="es-MX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¿Qué tiene que hacer el Estado para reconocer estos derechos?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047717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19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Objetivo</a:t>
            </a:r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Instituto Nacional de las Mujer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949280"/>
            <a:ext cx="1034395" cy="7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2675459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9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771800" y="400506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467544" y="4437112"/>
            <a:ext cx="7772400" cy="767744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hlinkClick r:id="rId4"/>
              </a:rPr>
              <a:t>www.inmujeres.gob.mx</a:t>
            </a:r>
            <a:r>
              <a:rPr lang="es-MX" sz="2400" b="1" dirty="0" smtClean="0">
                <a:solidFill>
                  <a:srgbClr val="002060"/>
                </a:solidFill>
              </a:rPr>
              <a:t> </a:t>
            </a:r>
            <a:br>
              <a:rPr lang="es-MX" sz="2400" b="1" dirty="0" smtClean="0">
                <a:solidFill>
                  <a:srgbClr val="002060"/>
                </a:solidFill>
              </a:rPr>
            </a:br>
            <a:r>
              <a:rPr lang="es-MX" sz="2400" b="1" dirty="0" smtClean="0">
                <a:solidFill>
                  <a:srgbClr val="002060"/>
                </a:solidFill>
                <a:hlinkClick r:id="rId5"/>
              </a:rPr>
              <a:t>http://puntogenero.inmujeres.gob.mx</a:t>
            </a:r>
            <a:r>
              <a:rPr lang="es-MX" sz="2400" b="1" dirty="0" smtClean="0">
                <a:solidFill>
                  <a:srgbClr val="002060"/>
                </a:solidFill>
              </a:rPr>
              <a:t/>
            </a:r>
            <a:br>
              <a:rPr lang="es-MX" sz="2400" b="1" dirty="0" smtClean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827724" y="1844824"/>
            <a:ext cx="5184576" cy="117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002060"/>
                </a:solidFill>
              </a:rPr>
              <a:t>Cada 8 de </a:t>
            </a:r>
            <a:r>
              <a:rPr lang="es-MX" sz="2800" b="1" dirty="0" smtClean="0">
                <a:solidFill>
                  <a:srgbClr val="002060"/>
                </a:solidFill>
              </a:rPr>
              <a:t>marzo revisemos</a:t>
            </a:r>
            <a:r>
              <a:rPr lang="es-MX" sz="2800" b="1" dirty="0">
                <a:solidFill>
                  <a:srgbClr val="002060"/>
                </a:solidFill>
              </a:rPr>
              <a:t>:</a:t>
            </a:r>
          </a:p>
          <a:p>
            <a:endParaRPr lang="es-MX" sz="2800" b="1" dirty="0" smtClean="0">
              <a:solidFill>
                <a:srgbClr val="002060"/>
              </a:solidFill>
            </a:endParaRPr>
          </a:p>
          <a:p>
            <a:r>
              <a:rPr lang="es-MX" sz="2800" b="1" dirty="0" smtClean="0">
                <a:solidFill>
                  <a:srgbClr val="002060"/>
                </a:solidFill>
              </a:rPr>
              <a:t>¿</a:t>
            </a:r>
            <a:r>
              <a:rPr lang="es-MX" sz="2800" b="1" dirty="0">
                <a:solidFill>
                  <a:srgbClr val="002060"/>
                </a:solidFill>
              </a:rPr>
              <a:t>Cuáles </a:t>
            </a:r>
            <a:r>
              <a:rPr lang="es-MX" sz="2800" b="1" dirty="0" smtClean="0">
                <a:solidFill>
                  <a:srgbClr val="002060"/>
                </a:solidFill>
              </a:rPr>
              <a:t>de estos derechos se </a:t>
            </a:r>
            <a:r>
              <a:rPr lang="es-MX" sz="2800" b="1" dirty="0">
                <a:solidFill>
                  <a:srgbClr val="002060"/>
                </a:solidFill>
              </a:rPr>
              <a:t>respetan, se ejercen y cuáles se deterioran o violan</a:t>
            </a:r>
            <a:r>
              <a:rPr lang="es-MX" sz="2800" b="1" dirty="0" smtClean="0">
                <a:solidFill>
                  <a:srgbClr val="002060"/>
                </a:solidFill>
              </a:rPr>
              <a:t>?</a:t>
            </a:r>
          </a:p>
          <a:p>
            <a:endParaRPr lang="es-MX" sz="2800" b="1" dirty="0">
              <a:solidFill>
                <a:srgbClr val="002060"/>
              </a:solidFill>
            </a:endParaRPr>
          </a:p>
          <a:p>
            <a:r>
              <a:rPr lang="es-MX" sz="2800" b="1" dirty="0">
                <a:solidFill>
                  <a:srgbClr val="002060"/>
                </a:solidFill>
              </a:rPr>
              <a:t>¿Qué estamos haciendo para seguir avanzando?</a:t>
            </a:r>
          </a:p>
        </p:txBody>
      </p:sp>
    </p:spTree>
    <p:extLst>
      <p:ext uri="{BB962C8B-B14F-4D97-AF65-F5344CB8AC3E}">
        <p14:creationId xmlns:p14="http://schemas.microsoft.com/office/powerpoint/2010/main" val="42862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Temario</a:t>
            </a:r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411760" y="3356989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Instituto Nacional de las Mujer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949280"/>
            <a:ext cx="1034395" cy="7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nstituto Nacional de las Mujer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5949280"/>
            <a:ext cx="1034395" cy="7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206947138"/>
              </p:ext>
            </p:extLst>
          </p:nvPr>
        </p:nvGraphicFramePr>
        <p:xfrm>
          <a:off x="1907704" y="1631026"/>
          <a:ext cx="6096000" cy="439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700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75856" y="980728"/>
            <a:ext cx="5184576" cy="1175444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¿Cuál es el sentido de seguir conmemorando este día?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63788" y="2324796"/>
            <a:ext cx="4248472" cy="906179"/>
          </a:xfrm>
        </p:spPr>
        <p:txBody>
          <a:bodyPr>
            <a:noAutofit/>
          </a:bodyPr>
          <a:lstStyle/>
          <a:p>
            <a:pPr algn="l"/>
            <a:r>
              <a:rPr lang="es-MX" sz="1800" b="1" dirty="0" smtClean="0">
                <a:solidFill>
                  <a:srgbClr val="002060"/>
                </a:solidFill>
              </a:rPr>
              <a:t>Abrir espacios de reflexión sobre avances y desafíos para asegurar el ejercicio de los derechos de las mujeres</a:t>
            </a:r>
            <a:endParaRPr lang="es-MX" sz="1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Flecha derecha"/>
          <p:cNvSpPr/>
          <p:nvPr/>
        </p:nvSpPr>
        <p:spPr>
          <a:xfrm>
            <a:off x="1113582" y="2531565"/>
            <a:ext cx="11881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derecha"/>
          <p:cNvSpPr/>
          <p:nvPr/>
        </p:nvSpPr>
        <p:spPr>
          <a:xfrm>
            <a:off x="1113582" y="4090134"/>
            <a:ext cx="11881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42084" y="4374550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2663788" y="3919044"/>
            <a:ext cx="4248472" cy="878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800" b="1" dirty="0" smtClean="0">
                <a:solidFill>
                  <a:srgbClr val="002060"/>
                </a:solidFill>
              </a:rPr>
              <a:t>Realizar acciones que impacten en la vida de las mujeres y favorezcan la igualdad de género</a:t>
            </a:r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7164289" y="3382944"/>
            <a:ext cx="576063" cy="5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7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¿Cómo surgió esta conmemoración?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35696" y="472514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351465899"/>
              </p:ext>
            </p:extLst>
          </p:nvPr>
        </p:nvGraphicFramePr>
        <p:xfrm>
          <a:off x="147565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12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¿Cómo surgió esta conmemoración?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662970575"/>
              </p:ext>
            </p:extLst>
          </p:nvPr>
        </p:nvGraphicFramePr>
        <p:xfrm>
          <a:off x="1524000" y="1196752"/>
          <a:ext cx="6504384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012160" y="2636912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Hubo un incendio que provocó la muerte de 129 trabajadoras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35696" y="472514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31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¿Cuáles son los derechos humanos de las mujeres?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38777075"/>
              </p:ext>
            </p:extLst>
          </p:nvPr>
        </p:nvGraphicFramePr>
        <p:xfrm>
          <a:off x="1599244" y="1631026"/>
          <a:ext cx="7149220" cy="439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77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¿Cuáles son los derechos humanos de las mujeres?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04354570"/>
              </p:ext>
            </p:extLst>
          </p:nvPr>
        </p:nvGraphicFramePr>
        <p:xfrm>
          <a:off x="1524000" y="1772816"/>
          <a:ext cx="556828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9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184576" cy="1175444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¿Cómo se han ido reconociendo los derechos de las mujeres en México?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27489" t="82227" r="59334" b="10937"/>
          <a:stretch>
            <a:fillRect/>
          </a:stretch>
        </p:blipFill>
        <p:spPr bwMode="auto">
          <a:xfrm>
            <a:off x="323528" y="5805265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23728" y="620130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Instituto Nacional de las Mujeres</a:t>
            </a:r>
          </a:p>
          <a:p>
            <a:pPr algn="ctr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Alfonso Esparza Oteo 119, Col. Guadalupe </a:t>
            </a:r>
            <a:r>
              <a:rPr lang="es-E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Inn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Del. Álvaro Obregón, C.P. 01020, México D.F. 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Tel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 01 (55) 53 22 42 00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l="70314" t="82227" r="21451" b="10937"/>
          <a:stretch>
            <a:fillRect/>
          </a:stretch>
        </p:blipFill>
        <p:spPr bwMode="auto">
          <a:xfrm>
            <a:off x="7740352" y="6021288"/>
            <a:ext cx="1236234" cy="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556" y="54868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663788" y="3230975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1800" b="1" dirty="0">
              <a:solidFill>
                <a:srgbClr val="002060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663788" y="4122522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663788" y="3320988"/>
            <a:ext cx="4248472" cy="68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332954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01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</TotalTime>
  <Words>1691</Words>
  <Application>Microsoft Office PowerPoint</Application>
  <PresentationFormat>Presentación en pantalla (4:3)</PresentationFormat>
  <Paragraphs>169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Instituto Nacional de las Mujeres</vt:lpstr>
      <vt:lpstr>Objetivo</vt:lpstr>
      <vt:lpstr>Temario</vt:lpstr>
      <vt:lpstr>¿Cuál es el sentido de seguir conmemorando este día?</vt:lpstr>
      <vt:lpstr>¿Cómo surgió esta conmemoración?</vt:lpstr>
      <vt:lpstr>¿Cómo surgió esta conmemoración?</vt:lpstr>
      <vt:lpstr>¿Cuáles son los derechos humanos de las mujeres?</vt:lpstr>
      <vt:lpstr>¿Cuáles son los derechos humanos de las mujeres?</vt:lpstr>
      <vt:lpstr>¿Cómo se han ido reconociendo los derechos de las mujeres en México?</vt:lpstr>
      <vt:lpstr>¿Cómo se han ido reconociendo los derechos de las mujeres en México?</vt:lpstr>
      <vt:lpstr>¿Cómo se han ido reconociendo los derechos de las mujeres en México?</vt:lpstr>
      <vt:lpstr>¿Cómo se han ido reconociendo los derechos de las mujeres en México?</vt:lpstr>
      <vt:lpstr>¿Cómo se han ido reconociendo los derechos de las mujeres en México?</vt:lpstr>
      <vt:lpstr>¿Cómo se han ido reconociendo los derechos de las mujeres en México?</vt:lpstr>
      <vt:lpstr>¿Cómo se han ido reconociendo los derechos de las mujeres en México?</vt:lpstr>
      <vt:lpstr>¿Cómo se han ido reconociendo los derechos de las mujeres en México?</vt:lpstr>
      <vt:lpstr>¿Cómo se han ido reconociendo los derechos de las mujeres en México?</vt:lpstr>
      <vt:lpstr>¿Cuáles son los retos y desafíos?</vt:lpstr>
      <vt:lpstr>¿Qué tiene que hacer el Estado para reconocer estos derechos?</vt:lpstr>
      <vt:lpstr>www.inmujeres.gob.mx  http://puntogenero.inmujeres.gob.mx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Nacional de las Mujeres</dc:title>
  <dc:creator>Blanca Rocio Bellon Cardenas</dc:creator>
  <cp:lastModifiedBy>Karla Isabel Niño Zarazua</cp:lastModifiedBy>
  <cp:revision>94</cp:revision>
  <dcterms:created xsi:type="dcterms:W3CDTF">2011-05-17T21:48:14Z</dcterms:created>
  <dcterms:modified xsi:type="dcterms:W3CDTF">2011-08-04T22:48:42Z</dcterms:modified>
</cp:coreProperties>
</file>